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9"/>
  </p:notesMasterIdLst>
  <p:handoutMasterIdLst>
    <p:handoutMasterId r:id="rId50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2" r:id="rId13"/>
    <p:sldId id="1433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6F5BD"/>
    <a:srgbClr val="F1C7C7"/>
    <a:srgbClr val="EBAFAF"/>
    <a:srgbClr val="ACE3A1"/>
    <a:srgbClr val="D5F1CF"/>
    <a:srgbClr val="CCCCCC"/>
    <a:srgbClr val="8DBA84"/>
    <a:srgbClr val="8AD87A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111" d="100"/>
          <a:sy n="111" d="100"/>
        </p:scale>
        <p:origin x="-7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tags" Target="tags/tag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Advanced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20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</a:t>
            </a:r>
            <a:r>
              <a:rPr lang="en-US" sz="2000" b="0" dirty="0" smtClean="0"/>
              <a:t>Nov. 5,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</a:t>
            </a:r>
            <a:r>
              <a:rPr lang="en-US" smtClean="0"/>
              <a:t>and </a:t>
            </a:r>
            <a:r>
              <a:rPr lang="en-US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3)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7476" y="4575175"/>
            <a:ext cx="8151812" cy="2130425"/>
            <a:chOff x="397476" y="4575175"/>
            <a:chExt cx="8151812" cy="2130425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5751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137275"/>
              <a:ext cx="1065213" cy="455613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145088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765675"/>
              <a:ext cx="1065213" cy="455613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49180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4994275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2880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527675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451475"/>
              <a:ext cx="1065213" cy="455613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680075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603875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603875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326063"/>
              <a:ext cx="3213100" cy="354012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656263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2896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49164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476875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5832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  <a:endPara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235575"/>
              <a:ext cx="2662238" cy="436563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329" y="4498975"/>
            <a:ext cx="8151812" cy="2130425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  <a:endPara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</a:t>
            </a:r>
            <a:r>
              <a:rPr lang="en-GB" dirty="0" smtClean="0"/>
              <a:t>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More </a:t>
            </a:r>
            <a:r>
              <a:rPr lang="en-GB" dirty="0"/>
              <a:t>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</a:t>
            </a:r>
            <a:r>
              <a:rPr lang="en-GB" i="1" dirty="0" smtClean="0"/>
              <a:t>Programming</a:t>
            </a:r>
            <a:r>
              <a:rPr lang="en-GB" dirty="0" smtClean="0"/>
              <a:t>”, 2</a:t>
            </a:r>
            <a:r>
              <a:rPr lang="en-GB" baseline="30000" dirty="0" smtClean="0"/>
              <a:t>nd</a:t>
            </a:r>
            <a:r>
              <a:rPr lang="en-GB" dirty="0" smtClean="0"/>
              <a:t> edition, Addison </a:t>
            </a:r>
            <a:r>
              <a:rPr lang="en-GB" dirty="0"/>
              <a:t>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free lists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Python, Ruby, Java, Perl, ML, Lisp,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 smtClean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 smtClean="0">
                    <a:latin typeface="Calibri" pitchFamily="34" charset="0"/>
                  </a:rPr>
                  <a:t>ptrs</a:t>
                </a:r>
                <a:r>
                  <a:rPr lang="en-US" sz="1400" b="0" i="1" dirty="0" smtClean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 all words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Header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eft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ight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ize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</a:t>
            </a:r>
            <a:r>
              <a:rPr lang="en-US" sz="2000" dirty="0" smtClean="0">
                <a:latin typeface="Courier New" pitchFamily="49" charset="0"/>
              </a:rPr>
              <a:t>&gt;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r>
              <a:rPr lang="en-US" sz="2000" dirty="0" smtClean="0"/>
              <a:t> have high precedence, with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/>
                <a:cs typeface="Courier New"/>
              </a:rPr>
              <a:t>&amp;</a:t>
            </a:r>
            <a:r>
              <a:rPr lang="en-US" sz="2000" dirty="0" smtClean="0"/>
              <a:t> just below</a:t>
            </a:r>
          </a:p>
          <a:p>
            <a:pPr marL="63500" indent="-238125"/>
            <a:r>
              <a:rPr lang="en-US" sz="2000" dirty="0" smtClean="0"/>
              <a:t>Unary </a:t>
            </a:r>
            <a:r>
              <a:rPr lang="en-US" sz="2000" dirty="0" smtClean="0">
                <a:latin typeface="Courier New"/>
                <a:cs typeface="Courier New"/>
              </a:rPr>
              <a:t>+</a:t>
            </a:r>
            <a:r>
              <a:rPr lang="en-US" sz="2000" dirty="0" smtClean="0">
                <a:latin typeface="+mn-lt"/>
                <a:cs typeface="Courier New"/>
              </a:rPr>
              <a:t>,</a:t>
            </a:r>
            <a:r>
              <a:rPr lang="en-US" sz="2000" dirty="0" smtClean="0">
                <a:latin typeface="Courier New"/>
                <a:cs typeface="Courier New"/>
              </a:rPr>
              <a:t> -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have higher precedence than binary forms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 </a:t>
            </a:r>
            <a:r>
              <a:rPr lang="en-US" dirty="0"/>
              <a:t>Pointer </a:t>
            </a:r>
            <a:r>
              <a:rPr lang="en-US" dirty="0" smtClean="0"/>
              <a:t>Declarations: Test Yourself!</a:t>
            </a:r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N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alibri" pitchFamily="34" charset="0"/>
              </a:rPr>
              <a:t>P</a:t>
            </a:r>
            <a:r>
              <a:rPr lang="en-GB" sz="1600" b="1" dirty="0" err="1" smtClean="0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Debugger: </a:t>
            </a:r>
            <a:r>
              <a:rPr lang="en-GB" dirty="0" err="1" smtClean="0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</a:t>
            </a:r>
            <a:r>
              <a:rPr lang="en-GB" dirty="0" smtClean="0"/>
              <a:t>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 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 as a probe to zero in on error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  <a:endParaRPr lang="en-GB" dirty="0" smtClean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Powerful </a:t>
            </a:r>
            <a:r>
              <a:rPr lang="en-GB" dirty="0"/>
              <a:t>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Checks each </a:t>
            </a:r>
            <a:r>
              <a:rPr lang="en-GB" dirty="0"/>
              <a:t>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</a:t>
            </a:r>
            <a:r>
              <a:rPr lang="en-GB" dirty="0" smtClean="0"/>
              <a:t>pointers, overwrites, refs outside of allocated block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 smtClean="0"/>
              <a:t>glibc</a:t>
            </a:r>
            <a:r>
              <a:rPr lang="en-GB" dirty="0" smtClean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1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2)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12681</TotalTime>
  <Words>2675</Words>
  <Application>Microsoft Macintosh PowerPoint</Application>
  <PresentationFormat>On-screen Show (4:3)</PresentationFormat>
  <Paragraphs>530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template2007</vt:lpstr>
      <vt:lpstr>3_template2007</vt:lpstr>
      <vt:lpstr>1_template2007</vt:lpstr>
      <vt:lpstr>2_template2007</vt:lpstr>
      <vt:lpstr>Dynamic Memory Allocation:  Advanced Concepts  15-213: Introduction to Computer Systems  20th Lecture, Nov. 5, 2015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667</cp:revision>
  <cp:lastPrinted>1999-09-20T15:19:18Z</cp:lastPrinted>
  <dcterms:created xsi:type="dcterms:W3CDTF">2012-11-01T14:52:42Z</dcterms:created>
  <dcterms:modified xsi:type="dcterms:W3CDTF">2015-08-17T16:15:40Z</dcterms:modified>
</cp:coreProperties>
</file>