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20" y="-72"/>
      </p:cViewPr>
      <p:guideLst>
        <p:guide orient="horz" pos="22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A5A1C358-A472-C949-875D-DA1C93254F9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82642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B5DBFB8-EBC4-614D-9F2C-346AF430411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43311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4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4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0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79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9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2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74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546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551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4697413" y="349250"/>
            <a:ext cx="299878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Page fault exception handler</a:t>
            </a:r>
          </a:p>
        </p:txBody>
      </p:sp>
      <p:sp>
        <p:nvSpPr>
          <p:cNvPr id="48554" name="AutoShape 426"/>
          <p:cNvSpPr>
            <a:spLocks noChangeArrowheads="1"/>
          </p:cNvSpPr>
          <p:nvPr/>
        </p:nvSpPr>
        <p:spPr bwMode="auto">
          <a:xfrm>
            <a:off x="6096000" y="806450"/>
            <a:ext cx="304800" cy="762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Line 427"/>
          <p:cNvSpPr>
            <a:spLocks noChangeShapeType="1"/>
          </p:cNvSpPr>
          <p:nvPr/>
        </p:nvSpPr>
        <p:spPr bwMode="auto">
          <a:xfrm flipV="1">
            <a:off x="3036888" y="609600"/>
            <a:ext cx="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Line 428"/>
          <p:cNvSpPr>
            <a:spLocks noChangeShapeType="1"/>
          </p:cNvSpPr>
          <p:nvPr/>
        </p:nvSpPr>
        <p:spPr bwMode="auto">
          <a:xfrm flipV="1">
            <a:off x="3036888" y="547688"/>
            <a:ext cx="1660525" cy="301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Text Box 436"/>
          <p:cNvSpPr txBox="1">
            <a:spLocks noChangeArrowheads="1"/>
          </p:cNvSpPr>
          <p:nvPr/>
        </p:nvSpPr>
        <p:spPr bwMode="auto">
          <a:xfrm>
            <a:off x="3355975" y="273050"/>
            <a:ext cx="1074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Exception</a:t>
            </a:r>
          </a:p>
        </p:txBody>
      </p:sp>
      <p:sp>
        <p:nvSpPr>
          <p:cNvPr id="48568" name="Rectangle 440"/>
          <p:cNvSpPr>
            <a:spLocks noChangeArrowheads="1"/>
          </p:cNvSpPr>
          <p:nvPr/>
        </p:nvSpPr>
        <p:spPr bwMode="auto">
          <a:xfrm>
            <a:off x="1801813" y="222408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VA</a:t>
            </a:r>
          </a:p>
        </p:txBody>
      </p:sp>
      <p:sp>
        <p:nvSpPr>
          <p:cNvPr id="48569" name="Oval 441"/>
          <p:cNvSpPr>
            <a:spLocks noChangeArrowheads="1"/>
          </p:cNvSpPr>
          <p:nvPr/>
        </p:nvSpPr>
        <p:spPr bwMode="auto">
          <a:xfrm>
            <a:off x="1862138" y="18732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1</a:t>
            </a:r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277813" y="1995488"/>
            <a:ext cx="123031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</a:t>
            </a:r>
          </a:p>
        </p:txBody>
      </p:sp>
      <p:sp>
        <p:nvSpPr>
          <p:cNvPr id="48571" name="Rectangle 443"/>
          <p:cNvSpPr>
            <a:spLocks noChangeArrowheads="1"/>
          </p:cNvSpPr>
          <p:nvPr/>
        </p:nvSpPr>
        <p:spPr bwMode="auto">
          <a:xfrm>
            <a:off x="2516188" y="1492250"/>
            <a:ext cx="102235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MMU</a:t>
            </a:r>
          </a:p>
        </p:txBody>
      </p:sp>
      <p:sp>
        <p:nvSpPr>
          <p:cNvPr id="48572" name="Rectangle 444"/>
          <p:cNvSpPr>
            <a:spLocks noChangeArrowheads="1"/>
          </p:cNvSpPr>
          <p:nvPr/>
        </p:nvSpPr>
        <p:spPr bwMode="auto">
          <a:xfrm>
            <a:off x="4697413" y="1233488"/>
            <a:ext cx="925512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Cache/</a:t>
            </a:r>
          </a:p>
          <a:p>
            <a:r>
              <a:rPr lang="en-US"/>
              <a:t>memory</a:t>
            </a:r>
          </a:p>
        </p:txBody>
      </p:sp>
      <p:sp>
        <p:nvSpPr>
          <p:cNvPr id="48573" name="Line 445"/>
          <p:cNvSpPr>
            <a:spLocks noChangeShapeType="1"/>
          </p:cNvSpPr>
          <p:nvPr/>
        </p:nvSpPr>
        <p:spPr bwMode="auto">
          <a:xfrm flipV="1">
            <a:off x="1508125" y="2224088"/>
            <a:ext cx="1001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Oval 455"/>
          <p:cNvSpPr>
            <a:spLocks noChangeArrowheads="1"/>
          </p:cNvSpPr>
          <p:nvPr/>
        </p:nvSpPr>
        <p:spPr bwMode="auto">
          <a:xfrm>
            <a:off x="3763963" y="444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4</a:t>
            </a:r>
          </a:p>
        </p:txBody>
      </p:sp>
      <p:sp>
        <p:nvSpPr>
          <p:cNvPr id="48586" name="Oval 458"/>
          <p:cNvSpPr>
            <a:spLocks noChangeArrowheads="1"/>
          </p:cNvSpPr>
          <p:nvPr/>
        </p:nvSpPr>
        <p:spPr bwMode="auto">
          <a:xfrm>
            <a:off x="6096000" y="20256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5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49213" y="1309688"/>
            <a:ext cx="3763962" cy="170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8" name="Text Box 460"/>
          <p:cNvSpPr txBox="1">
            <a:spLocks noChangeArrowheads="1"/>
          </p:cNvSpPr>
          <p:nvPr/>
        </p:nvSpPr>
        <p:spPr bwMode="auto">
          <a:xfrm>
            <a:off x="-76200" y="103505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6781800" y="1720850"/>
            <a:ext cx="9144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590" name="Line 462"/>
          <p:cNvSpPr>
            <a:spLocks noChangeShapeType="1"/>
          </p:cNvSpPr>
          <p:nvPr/>
        </p:nvSpPr>
        <p:spPr bwMode="auto">
          <a:xfrm flipV="1">
            <a:off x="5622925" y="1933575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1" name="Line 463"/>
          <p:cNvSpPr>
            <a:spLocks noChangeShapeType="1"/>
          </p:cNvSpPr>
          <p:nvPr/>
        </p:nvSpPr>
        <p:spPr bwMode="auto">
          <a:xfrm flipV="1">
            <a:off x="5622925" y="271145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5638800" y="1644650"/>
            <a:ext cx="118745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Victim page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5775325" y="2452688"/>
            <a:ext cx="1039813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New page</a:t>
            </a:r>
          </a:p>
        </p:txBody>
      </p:sp>
      <p:sp>
        <p:nvSpPr>
          <p:cNvPr id="48595" name="Oval 467"/>
          <p:cNvSpPr>
            <a:spLocks noChangeArrowheads="1"/>
          </p:cNvSpPr>
          <p:nvPr/>
        </p:nvSpPr>
        <p:spPr bwMode="auto">
          <a:xfrm>
            <a:off x="6096000" y="2817813"/>
            <a:ext cx="274638" cy="274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6</a:t>
            </a:r>
          </a:p>
        </p:txBody>
      </p:sp>
      <p:sp>
        <p:nvSpPr>
          <p:cNvPr id="48596" name="Oval 468"/>
          <p:cNvSpPr>
            <a:spLocks noChangeArrowheads="1"/>
          </p:cNvSpPr>
          <p:nvPr/>
        </p:nvSpPr>
        <p:spPr bwMode="auto">
          <a:xfrm>
            <a:off x="1862138" y="24828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7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3840163" y="1462088"/>
            <a:ext cx="655637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PTEA</a:t>
            </a:r>
          </a:p>
        </p:txBody>
      </p:sp>
      <p:sp>
        <p:nvSpPr>
          <p:cNvPr id="48598" name="Line 470"/>
          <p:cNvSpPr>
            <a:spLocks noChangeShapeType="1"/>
          </p:cNvSpPr>
          <p:nvPr/>
        </p:nvSpPr>
        <p:spPr bwMode="auto">
          <a:xfrm flipH="1">
            <a:off x="3549650" y="1841500"/>
            <a:ext cx="1136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9" name="Text Box 471"/>
          <p:cNvSpPr txBox="1">
            <a:spLocks noChangeArrowheads="1"/>
          </p:cNvSpPr>
          <p:nvPr/>
        </p:nvSpPr>
        <p:spPr bwMode="auto">
          <a:xfrm>
            <a:off x="3879850" y="18415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600" name="Line 472"/>
          <p:cNvSpPr>
            <a:spLocks noChangeShapeType="1"/>
          </p:cNvSpPr>
          <p:nvPr/>
        </p:nvSpPr>
        <p:spPr bwMode="auto">
          <a:xfrm flipV="1">
            <a:off x="3549650" y="172085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Oval 473"/>
          <p:cNvSpPr>
            <a:spLocks noChangeArrowheads="1"/>
          </p:cNvSpPr>
          <p:nvPr/>
        </p:nvSpPr>
        <p:spPr bwMode="auto">
          <a:xfrm>
            <a:off x="4068763" y="11112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2</a:t>
            </a:r>
          </a:p>
        </p:txBody>
      </p:sp>
      <p:sp>
        <p:nvSpPr>
          <p:cNvPr id="48602" name="Oval 474"/>
          <p:cNvSpPr>
            <a:spLocks noChangeArrowheads="1"/>
          </p:cNvSpPr>
          <p:nvPr/>
        </p:nvSpPr>
        <p:spPr bwMode="auto">
          <a:xfrm>
            <a:off x="4068763" y="2144713"/>
            <a:ext cx="274637" cy="274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20662</TotalTime>
  <Pages>20</Pages>
  <Words>27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2001-07-10T22:20:31Z</cp:lastPrinted>
  <dcterms:created xsi:type="dcterms:W3CDTF">1998-08-11T09:18:51Z</dcterms:created>
  <dcterms:modified xsi:type="dcterms:W3CDTF">2014-08-05T14:48:36Z</dcterms:modified>
</cp:coreProperties>
</file>