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80" y="-112"/>
      </p:cViewPr>
      <p:guideLst>
        <p:guide orient="horz" pos="720"/>
        <p:guide pos="53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1A4BD21-4621-3D4F-B269-93FA2CE57E57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27504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809370E-1B4F-0C47-9C44-1FD34E52FCB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042346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3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1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7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8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400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1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0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36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33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97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801813" y="259238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VA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77813" y="2363788"/>
            <a:ext cx="123031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Processor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516188" y="1601788"/>
            <a:ext cx="1022350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Trans-</a:t>
            </a:r>
          </a:p>
          <a:p>
            <a:r>
              <a:rPr lang="en-US"/>
              <a:t>lation</a:t>
            </a:r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4697413" y="1631950"/>
            <a:ext cx="925512" cy="2089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Cache/</a:t>
            </a:r>
          </a:p>
          <a:p>
            <a:r>
              <a:rPr lang="en-US"/>
              <a:t>memory</a:t>
            </a:r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V="1">
            <a:off x="1508125" y="2592388"/>
            <a:ext cx="1001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 flipV="1">
            <a:off x="887413" y="2820988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>
            <a:off x="3554413" y="2590800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3941763" y="2622550"/>
            <a:ext cx="396875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PA</a:t>
            </a:r>
          </a:p>
        </p:txBody>
      </p:sp>
      <p:sp>
        <p:nvSpPr>
          <p:cNvPr id="48571" name="Line 443"/>
          <p:cNvSpPr>
            <a:spLocks noChangeShapeType="1"/>
          </p:cNvSpPr>
          <p:nvPr/>
        </p:nvSpPr>
        <p:spPr bwMode="auto">
          <a:xfrm flipH="1">
            <a:off x="887413" y="4070350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2959100" y="411480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76200" y="260350"/>
            <a:ext cx="3646488" cy="3581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76200" y="-762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621" name="Line 493"/>
          <p:cNvSpPr>
            <a:spLocks noChangeShapeType="1"/>
          </p:cNvSpPr>
          <p:nvPr/>
        </p:nvSpPr>
        <p:spPr bwMode="auto">
          <a:xfrm flipV="1">
            <a:off x="2828925" y="869950"/>
            <a:ext cx="0" cy="731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6" name="Line 498"/>
          <p:cNvSpPr>
            <a:spLocks noChangeShapeType="1"/>
          </p:cNvSpPr>
          <p:nvPr/>
        </p:nvSpPr>
        <p:spPr bwMode="auto">
          <a:xfrm flipH="1">
            <a:off x="4456113" y="353695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7" name="Line 499"/>
          <p:cNvSpPr>
            <a:spLocks noChangeShapeType="1"/>
          </p:cNvSpPr>
          <p:nvPr/>
        </p:nvSpPr>
        <p:spPr bwMode="auto">
          <a:xfrm flipH="1" flipV="1">
            <a:off x="4456113" y="35369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2516188" y="412750"/>
            <a:ext cx="96202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TLB</a:t>
            </a:r>
          </a:p>
        </p:txBody>
      </p:sp>
      <p:sp>
        <p:nvSpPr>
          <p:cNvPr id="48645" name="Text Box 517"/>
          <p:cNvSpPr txBox="1">
            <a:spLocks noChangeArrowheads="1"/>
          </p:cNvSpPr>
          <p:nvPr/>
        </p:nvSpPr>
        <p:spPr bwMode="auto">
          <a:xfrm>
            <a:off x="2286000" y="106680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VPN</a:t>
            </a:r>
          </a:p>
        </p:txBody>
      </p:sp>
      <p:sp>
        <p:nvSpPr>
          <p:cNvPr id="48646" name="Line 518"/>
          <p:cNvSpPr>
            <a:spLocks noChangeShapeType="1"/>
          </p:cNvSpPr>
          <p:nvPr/>
        </p:nvSpPr>
        <p:spPr bwMode="auto">
          <a:xfrm>
            <a:off x="3200400" y="869950"/>
            <a:ext cx="0" cy="731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7" name="Text Box 519"/>
          <p:cNvSpPr txBox="1">
            <a:spLocks noChangeArrowheads="1"/>
          </p:cNvSpPr>
          <p:nvPr/>
        </p:nvSpPr>
        <p:spPr bwMode="auto">
          <a:xfrm>
            <a:off x="3200400" y="10668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</a:t>
            </a:r>
          </a:p>
        </p:txBody>
      </p:sp>
      <p:sp>
        <p:nvSpPr>
          <p:cNvPr id="48648" name="Oval 520"/>
          <p:cNvSpPr>
            <a:spLocks noChangeArrowheads="1"/>
          </p:cNvSpPr>
          <p:nvPr/>
        </p:nvSpPr>
        <p:spPr bwMode="auto">
          <a:xfrm>
            <a:off x="1858963" y="22415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1</a:t>
            </a:r>
          </a:p>
        </p:txBody>
      </p:sp>
      <p:sp>
        <p:nvSpPr>
          <p:cNvPr id="48649" name="Oval 521"/>
          <p:cNvSpPr>
            <a:spLocks noChangeArrowheads="1"/>
          </p:cNvSpPr>
          <p:nvPr/>
        </p:nvSpPr>
        <p:spPr bwMode="auto">
          <a:xfrm>
            <a:off x="2011363" y="10985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2</a:t>
            </a:r>
          </a:p>
        </p:txBody>
      </p:sp>
      <p:sp>
        <p:nvSpPr>
          <p:cNvPr id="48650" name="Oval 522"/>
          <p:cNvSpPr>
            <a:spLocks noChangeArrowheads="1"/>
          </p:cNvSpPr>
          <p:nvPr/>
        </p:nvSpPr>
        <p:spPr bwMode="auto">
          <a:xfrm>
            <a:off x="3810000" y="106680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3</a:t>
            </a:r>
          </a:p>
        </p:txBody>
      </p:sp>
      <p:sp>
        <p:nvSpPr>
          <p:cNvPr id="48651" name="Oval 523"/>
          <p:cNvSpPr>
            <a:spLocks noChangeArrowheads="1"/>
          </p:cNvSpPr>
          <p:nvPr/>
        </p:nvSpPr>
        <p:spPr bwMode="auto">
          <a:xfrm>
            <a:off x="3992563" y="22415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4</a:t>
            </a:r>
          </a:p>
        </p:txBody>
      </p:sp>
      <p:sp>
        <p:nvSpPr>
          <p:cNvPr id="48652" name="Oval 524"/>
          <p:cNvSpPr>
            <a:spLocks noChangeArrowheads="1"/>
          </p:cNvSpPr>
          <p:nvPr/>
        </p:nvSpPr>
        <p:spPr bwMode="auto">
          <a:xfrm>
            <a:off x="2667000" y="414655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20780</TotalTime>
  <Pages>20</Pages>
  <Words>20</Words>
  <Application>Microsoft Macintosh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325</cp:revision>
  <cp:lastPrinted>2000-09-27T23:20:34Z</cp:lastPrinted>
  <dcterms:created xsi:type="dcterms:W3CDTF">1998-08-11T09:18:51Z</dcterms:created>
  <dcterms:modified xsi:type="dcterms:W3CDTF">2014-08-05T14:50:40Z</dcterms:modified>
</cp:coreProperties>
</file>