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75" d="100"/>
          <a:sy n="75" d="100"/>
        </p:scale>
        <p:origin x="-80" y="-112"/>
      </p:cViewPr>
      <p:guideLst>
        <p:guide orient="horz" pos="720"/>
        <p:guide pos="53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41A4BD21-4621-3D4F-B269-93FA2CE57E57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727504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1809370E-1B4F-0C47-9C44-1FD34E52FCB8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042346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32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12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88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4007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14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03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7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0369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5336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971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23" name="Rectangle 395"/>
          <p:cNvSpPr>
            <a:spLocks noChangeArrowheads="1"/>
          </p:cNvSpPr>
          <p:nvPr/>
        </p:nvSpPr>
        <p:spPr bwMode="auto">
          <a:xfrm>
            <a:off x="1801813" y="2592388"/>
            <a:ext cx="396875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/>
              <a:t>VA</a:t>
            </a:r>
          </a:p>
        </p:txBody>
      </p:sp>
      <p:sp>
        <p:nvSpPr>
          <p:cNvPr id="48545" name="Rectangle 417"/>
          <p:cNvSpPr>
            <a:spLocks noChangeArrowheads="1"/>
          </p:cNvSpPr>
          <p:nvPr/>
        </p:nvSpPr>
        <p:spPr bwMode="auto">
          <a:xfrm>
            <a:off x="277813" y="2363788"/>
            <a:ext cx="1230312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Processor</a:t>
            </a:r>
          </a:p>
        </p:txBody>
      </p:sp>
      <p:sp>
        <p:nvSpPr>
          <p:cNvPr id="48546" name="Rectangle 418"/>
          <p:cNvSpPr>
            <a:spLocks noChangeArrowheads="1"/>
          </p:cNvSpPr>
          <p:nvPr/>
        </p:nvSpPr>
        <p:spPr bwMode="auto">
          <a:xfrm>
            <a:off x="2516188" y="1601788"/>
            <a:ext cx="1022350" cy="21193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Trans-</a:t>
            </a:r>
          </a:p>
          <a:p>
            <a:r>
              <a:rPr lang="en-US"/>
              <a:t>lation</a:t>
            </a:r>
          </a:p>
        </p:txBody>
      </p:sp>
      <p:sp>
        <p:nvSpPr>
          <p:cNvPr id="48547" name="Rectangle 419"/>
          <p:cNvSpPr>
            <a:spLocks noChangeArrowheads="1"/>
          </p:cNvSpPr>
          <p:nvPr/>
        </p:nvSpPr>
        <p:spPr bwMode="auto">
          <a:xfrm>
            <a:off x="4697413" y="1631950"/>
            <a:ext cx="925512" cy="2089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Cache/</a:t>
            </a:r>
          </a:p>
          <a:p>
            <a:r>
              <a:rPr lang="en-US"/>
              <a:t>memory</a:t>
            </a:r>
          </a:p>
        </p:txBody>
      </p:sp>
      <p:sp>
        <p:nvSpPr>
          <p:cNvPr id="48548" name="Line 420"/>
          <p:cNvSpPr>
            <a:spLocks noChangeShapeType="1"/>
          </p:cNvSpPr>
          <p:nvPr/>
        </p:nvSpPr>
        <p:spPr bwMode="auto">
          <a:xfrm flipV="1">
            <a:off x="1508125" y="2592388"/>
            <a:ext cx="1001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9" name="Line 431"/>
          <p:cNvSpPr>
            <a:spLocks noChangeShapeType="1"/>
          </p:cNvSpPr>
          <p:nvPr/>
        </p:nvSpPr>
        <p:spPr bwMode="auto">
          <a:xfrm flipV="1">
            <a:off x="887413" y="2820988"/>
            <a:ext cx="0" cy="124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9" name="Line 441"/>
          <p:cNvSpPr>
            <a:spLocks noChangeShapeType="1"/>
          </p:cNvSpPr>
          <p:nvPr/>
        </p:nvSpPr>
        <p:spPr bwMode="auto">
          <a:xfrm>
            <a:off x="3554413" y="2590800"/>
            <a:ext cx="116205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0" name="Rectangle 442"/>
          <p:cNvSpPr>
            <a:spLocks noChangeArrowheads="1"/>
          </p:cNvSpPr>
          <p:nvPr/>
        </p:nvSpPr>
        <p:spPr bwMode="auto">
          <a:xfrm>
            <a:off x="3941763" y="2622550"/>
            <a:ext cx="396875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/>
              <a:t>PA</a:t>
            </a:r>
          </a:p>
        </p:txBody>
      </p:sp>
      <p:sp>
        <p:nvSpPr>
          <p:cNvPr id="48571" name="Line 443"/>
          <p:cNvSpPr>
            <a:spLocks noChangeShapeType="1"/>
          </p:cNvSpPr>
          <p:nvPr/>
        </p:nvSpPr>
        <p:spPr bwMode="auto">
          <a:xfrm flipH="1">
            <a:off x="887413" y="4070350"/>
            <a:ext cx="3568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2" name="Text Box 444"/>
          <p:cNvSpPr txBox="1">
            <a:spLocks noChangeArrowheads="1"/>
          </p:cNvSpPr>
          <p:nvPr/>
        </p:nvSpPr>
        <p:spPr bwMode="auto">
          <a:xfrm>
            <a:off x="2959100" y="4114800"/>
            <a:ext cx="612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Data</a:t>
            </a:r>
          </a:p>
        </p:txBody>
      </p:sp>
      <p:sp>
        <p:nvSpPr>
          <p:cNvPr id="48578" name="Rectangle 450"/>
          <p:cNvSpPr>
            <a:spLocks noChangeArrowheads="1"/>
          </p:cNvSpPr>
          <p:nvPr/>
        </p:nvSpPr>
        <p:spPr bwMode="auto">
          <a:xfrm>
            <a:off x="76200" y="260350"/>
            <a:ext cx="3646488" cy="35814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9" name="Text Box 451"/>
          <p:cNvSpPr txBox="1">
            <a:spLocks noChangeArrowheads="1"/>
          </p:cNvSpPr>
          <p:nvPr/>
        </p:nvSpPr>
        <p:spPr bwMode="auto">
          <a:xfrm>
            <a:off x="76200" y="-76200"/>
            <a:ext cx="1039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CPU chip</a:t>
            </a:r>
          </a:p>
        </p:txBody>
      </p:sp>
      <p:sp>
        <p:nvSpPr>
          <p:cNvPr id="48621" name="Line 493"/>
          <p:cNvSpPr>
            <a:spLocks noChangeShapeType="1"/>
          </p:cNvSpPr>
          <p:nvPr/>
        </p:nvSpPr>
        <p:spPr bwMode="auto">
          <a:xfrm flipV="1">
            <a:off x="2828925" y="869950"/>
            <a:ext cx="0" cy="731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26" name="Line 498"/>
          <p:cNvSpPr>
            <a:spLocks noChangeShapeType="1"/>
          </p:cNvSpPr>
          <p:nvPr/>
        </p:nvSpPr>
        <p:spPr bwMode="auto">
          <a:xfrm flipH="1">
            <a:off x="4456113" y="3536950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27" name="Line 499"/>
          <p:cNvSpPr>
            <a:spLocks noChangeShapeType="1"/>
          </p:cNvSpPr>
          <p:nvPr/>
        </p:nvSpPr>
        <p:spPr bwMode="auto">
          <a:xfrm flipH="1" flipV="1">
            <a:off x="4456113" y="353695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4" name="Rectangle 516"/>
          <p:cNvSpPr>
            <a:spLocks noChangeArrowheads="1"/>
          </p:cNvSpPr>
          <p:nvPr/>
        </p:nvSpPr>
        <p:spPr bwMode="auto">
          <a:xfrm>
            <a:off x="2516188" y="412750"/>
            <a:ext cx="962025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TLB</a:t>
            </a:r>
          </a:p>
        </p:txBody>
      </p:sp>
      <p:sp>
        <p:nvSpPr>
          <p:cNvPr id="48645" name="Text Box 517"/>
          <p:cNvSpPr txBox="1">
            <a:spLocks noChangeArrowheads="1"/>
          </p:cNvSpPr>
          <p:nvPr/>
        </p:nvSpPr>
        <p:spPr bwMode="auto">
          <a:xfrm>
            <a:off x="2286000" y="1066800"/>
            <a:ext cx="6000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VPN</a:t>
            </a:r>
          </a:p>
        </p:txBody>
      </p:sp>
      <p:sp>
        <p:nvSpPr>
          <p:cNvPr id="48646" name="Line 518"/>
          <p:cNvSpPr>
            <a:spLocks noChangeShapeType="1"/>
          </p:cNvSpPr>
          <p:nvPr/>
        </p:nvSpPr>
        <p:spPr bwMode="auto">
          <a:xfrm>
            <a:off x="3200400" y="869950"/>
            <a:ext cx="0" cy="731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7" name="Text Box 519"/>
          <p:cNvSpPr txBox="1">
            <a:spLocks noChangeArrowheads="1"/>
          </p:cNvSpPr>
          <p:nvPr/>
        </p:nvSpPr>
        <p:spPr bwMode="auto">
          <a:xfrm>
            <a:off x="3200400" y="1066800"/>
            <a:ext cx="577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PTE</a:t>
            </a:r>
          </a:p>
        </p:txBody>
      </p:sp>
      <p:sp>
        <p:nvSpPr>
          <p:cNvPr id="48648" name="Oval 520"/>
          <p:cNvSpPr>
            <a:spLocks noChangeArrowheads="1"/>
          </p:cNvSpPr>
          <p:nvPr/>
        </p:nvSpPr>
        <p:spPr bwMode="auto">
          <a:xfrm>
            <a:off x="1858963" y="2241550"/>
            <a:ext cx="274637" cy="274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/>
              <a:t>1</a:t>
            </a:r>
          </a:p>
        </p:txBody>
      </p:sp>
      <p:sp>
        <p:nvSpPr>
          <p:cNvPr id="48649" name="Oval 521"/>
          <p:cNvSpPr>
            <a:spLocks noChangeArrowheads="1"/>
          </p:cNvSpPr>
          <p:nvPr/>
        </p:nvSpPr>
        <p:spPr bwMode="auto">
          <a:xfrm>
            <a:off x="2011363" y="1098550"/>
            <a:ext cx="274637" cy="274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/>
              <a:t>2</a:t>
            </a:r>
          </a:p>
        </p:txBody>
      </p:sp>
      <p:sp>
        <p:nvSpPr>
          <p:cNvPr id="48650" name="Oval 522"/>
          <p:cNvSpPr>
            <a:spLocks noChangeArrowheads="1"/>
          </p:cNvSpPr>
          <p:nvPr/>
        </p:nvSpPr>
        <p:spPr bwMode="auto">
          <a:xfrm>
            <a:off x="3810000" y="1066800"/>
            <a:ext cx="274638" cy="274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/>
              <a:t>3</a:t>
            </a:r>
          </a:p>
        </p:txBody>
      </p:sp>
      <p:sp>
        <p:nvSpPr>
          <p:cNvPr id="48651" name="Oval 523"/>
          <p:cNvSpPr>
            <a:spLocks noChangeArrowheads="1"/>
          </p:cNvSpPr>
          <p:nvPr/>
        </p:nvSpPr>
        <p:spPr bwMode="auto">
          <a:xfrm>
            <a:off x="3992563" y="2241550"/>
            <a:ext cx="274637" cy="274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/>
              <a:t>4</a:t>
            </a:r>
          </a:p>
        </p:txBody>
      </p:sp>
      <p:sp>
        <p:nvSpPr>
          <p:cNvPr id="48652" name="Oval 524"/>
          <p:cNvSpPr>
            <a:spLocks noChangeArrowheads="1"/>
          </p:cNvSpPr>
          <p:nvPr/>
        </p:nvSpPr>
        <p:spPr bwMode="auto">
          <a:xfrm>
            <a:off x="2667000" y="4146550"/>
            <a:ext cx="274638" cy="27463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/>
              <a:t>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20780</TotalTime>
  <Pages>20</Pages>
  <Words>20</Words>
  <Application>Microsoft Macintosh PowerPoint</Application>
  <PresentationFormat>Letter Paper (8.5x11 in)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325</cp:revision>
  <cp:lastPrinted>2000-09-27T23:20:34Z</cp:lastPrinted>
  <dcterms:created xsi:type="dcterms:W3CDTF">1998-08-11T09:18:51Z</dcterms:created>
  <dcterms:modified xsi:type="dcterms:W3CDTF">2014-08-05T14:50:40Z</dcterms:modified>
</cp:coreProperties>
</file>