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32" y="-40"/>
      </p:cViewPr>
      <p:guideLst>
        <p:guide orient="horz" pos="1104"/>
        <p:guide pos="5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9D857FA-DF72-3847-84A8-129FF206C61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1057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0E63387-6FC4-CF4C-B688-5735C6F22A0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27033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0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7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7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493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5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1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4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58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28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62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127250" y="3397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1905000" y="3962400"/>
            <a:ext cx="83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Shared</a:t>
            </a:r>
          </a:p>
          <a:p>
            <a:r>
              <a:rPr lang="en-US"/>
              <a:t>object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127250" y="577850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1874838" y="-31750"/>
            <a:ext cx="938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memory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508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38036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27250" y="730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450850" y="11874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3803650" y="160020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 flipH="1" flipV="1">
            <a:off x="831850" y="11874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Line 392"/>
          <p:cNvSpPr>
            <a:spLocks noChangeShapeType="1"/>
          </p:cNvSpPr>
          <p:nvPr/>
        </p:nvSpPr>
        <p:spPr bwMode="auto">
          <a:xfrm flipH="1" flipV="1">
            <a:off x="831850" y="17208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 flipV="1">
            <a:off x="2508250" y="1600200"/>
            <a:ext cx="1225550" cy="17970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2508250" y="2133600"/>
            <a:ext cx="1301750" cy="17970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 flipV="1">
            <a:off x="831850" y="7302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V="1">
            <a:off x="831850" y="1263650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 flipH="1" flipV="1">
            <a:off x="2508250" y="730250"/>
            <a:ext cx="1301750" cy="869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 flipV="1">
            <a:off x="2508250" y="1263650"/>
            <a:ext cx="1301750" cy="869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-76200" y="-17463"/>
            <a:ext cx="1517650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1</a:t>
            </a:r>
          </a:p>
          <a:p>
            <a:r>
              <a:rPr lang="en-US"/>
              <a:t>virtual memory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3276600" y="-31750"/>
            <a:ext cx="1517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2</a:t>
            </a:r>
          </a:p>
          <a:p>
            <a:r>
              <a:rPr lang="en-US"/>
              <a:t>virtual memory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20556</TotalTime>
  <Pages>20</Pages>
  <Words>12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2000-08-23T16:40:47Z</cp:lastPrinted>
  <dcterms:created xsi:type="dcterms:W3CDTF">1998-08-11T09:18:51Z</dcterms:created>
  <dcterms:modified xsi:type="dcterms:W3CDTF">2014-08-05T16:55:47Z</dcterms:modified>
</cp:coreProperties>
</file>