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8" y="-88"/>
      </p:cViewPr>
      <p:guideLst>
        <p:guide orient="horz" pos="1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C566D18-EFAB-6D4E-9EFE-92E57020B2D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30098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F704AD03-8D5D-3945-8729-39BE47FC9AC3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890184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6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8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7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69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8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0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733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298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799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-12700" y="844550"/>
            <a:ext cx="1239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/>
              <a:t>Process i:</a:t>
            </a:r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711200" y="-63500"/>
            <a:ext cx="24511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/>
              <a:t>Virtual address spaces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4191000" y="-63500"/>
            <a:ext cx="198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/>
              <a:t>Physical memory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1490663" y="5445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Rectangle 458" descr="Wide upward diagonal"/>
          <p:cNvSpPr>
            <a:spLocks noChangeArrowheads="1"/>
          </p:cNvSpPr>
          <p:nvPr/>
        </p:nvSpPr>
        <p:spPr bwMode="auto">
          <a:xfrm>
            <a:off x="1490663" y="760413"/>
            <a:ext cx="901700" cy="215900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400"/>
              <a:t>VP 1</a:t>
            </a:r>
          </a:p>
        </p:txBody>
      </p:sp>
      <p:sp>
        <p:nvSpPr>
          <p:cNvPr id="48587" name="Rectangle 459" descr="Wide upward diagonal"/>
          <p:cNvSpPr>
            <a:spLocks noChangeArrowheads="1"/>
          </p:cNvSpPr>
          <p:nvPr/>
        </p:nvSpPr>
        <p:spPr bwMode="auto">
          <a:xfrm>
            <a:off x="1490663" y="976313"/>
            <a:ext cx="901700" cy="215900"/>
          </a:xfrm>
          <a:prstGeom prst="rect">
            <a:avLst/>
          </a:prstGeom>
          <a:pattFill prst="wdUpDiag">
            <a:fgClr>
              <a:schemeClr val="accent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400"/>
              <a:t>VP 2</a:t>
            </a:r>
          </a:p>
        </p:txBody>
      </p:sp>
      <p:sp>
        <p:nvSpPr>
          <p:cNvPr id="48588" name="Rectangle 460"/>
          <p:cNvSpPr>
            <a:spLocks noChangeArrowheads="1"/>
          </p:cNvSpPr>
          <p:nvPr/>
        </p:nvSpPr>
        <p:spPr bwMode="auto">
          <a:xfrm>
            <a:off x="1490663" y="11922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1490663" y="21447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1490663" y="2794000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-12700" y="2368550"/>
            <a:ext cx="13081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/>
              <a:t>Process j: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4767263" y="4302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4767263" y="6461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4" name="Rectangle 466" descr="Wide upward diagonal"/>
          <p:cNvSpPr>
            <a:spLocks noChangeArrowheads="1"/>
          </p:cNvSpPr>
          <p:nvPr/>
        </p:nvSpPr>
        <p:spPr bwMode="auto">
          <a:xfrm>
            <a:off x="4767263" y="862013"/>
            <a:ext cx="901700" cy="215900"/>
          </a:xfrm>
          <a:prstGeom prst="rect">
            <a:avLst/>
          </a:prstGeom>
          <a:pattFill prst="wdUpDiag">
            <a:fgClr>
              <a:schemeClr val="accent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 sz="1400"/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4767263" y="10779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4767263" y="12938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7" name="Rectangle 469"/>
          <p:cNvSpPr>
            <a:spLocks noChangeArrowheads="1"/>
          </p:cNvSpPr>
          <p:nvPr/>
        </p:nvSpPr>
        <p:spPr bwMode="auto">
          <a:xfrm>
            <a:off x="4767263" y="15097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8" name="Rectangle 470"/>
          <p:cNvSpPr>
            <a:spLocks noChangeArrowheads="1"/>
          </p:cNvSpPr>
          <p:nvPr/>
        </p:nvSpPr>
        <p:spPr bwMode="auto">
          <a:xfrm>
            <a:off x="4767263" y="17256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4767263" y="21574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Rectangle 472"/>
          <p:cNvSpPr>
            <a:spLocks noChangeArrowheads="1"/>
          </p:cNvSpPr>
          <p:nvPr/>
        </p:nvSpPr>
        <p:spPr bwMode="auto">
          <a:xfrm>
            <a:off x="4767263" y="23733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4767263" y="28051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2" name="Rectangle 474"/>
          <p:cNvSpPr>
            <a:spLocks noChangeArrowheads="1"/>
          </p:cNvSpPr>
          <p:nvPr/>
        </p:nvSpPr>
        <p:spPr bwMode="auto">
          <a:xfrm>
            <a:off x="4767263" y="3021013"/>
            <a:ext cx="9017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3" name="Line 475"/>
          <p:cNvSpPr>
            <a:spLocks noChangeShapeType="1"/>
          </p:cNvSpPr>
          <p:nvPr/>
        </p:nvSpPr>
        <p:spPr bwMode="auto">
          <a:xfrm>
            <a:off x="2405063" y="919163"/>
            <a:ext cx="234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4" name="Rectangle 476"/>
          <p:cNvSpPr>
            <a:spLocks noChangeArrowheads="1"/>
          </p:cNvSpPr>
          <p:nvPr/>
        </p:nvSpPr>
        <p:spPr bwMode="auto">
          <a:xfrm>
            <a:off x="2627313" y="458788"/>
            <a:ext cx="1905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sz="1400"/>
              <a:t>Address translation</a:t>
            </a:r>
          </a:p>
        </p:txBody>
      </p:sp>
      <p:sp>
        <p:nvSpPr>
          <p:cNvPr id="48605" name="Rectangle 477"/>
          <p:cNvSpPr>
            <a:spLocks noChangeArrowheads="1"/>
          </p:cNvSpPr>
          <p:nvPr/>
        </p:nvSpPr>
        <p:spPr bwMode="auto">
          <a:xfrm>
            <a:off x="1304925" y="447675"/>
            <a:ext cx="250825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000"/>
              <a:t>0</a:t>
            </a:r>
          </a:p>
        </p:txBody>
      </p:sp>
      <p:sp>
        <p:nvSpPr>
          <p:cNvPr id="48606" name="Rectangle 478"/>
          <p:cNvSpPr>
            <a:spLocks noChangeArrowheads="1"/>
          </p:cNvSpPr>
          <p:nvPr/>
        </p:nvSpPr>
        <p:spPr bwMode="auto">
          <a:xfrm>
            <a:off x="1304925" y="2035175"/>
            <a:ext cx="250825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000"/>
              <a:t>0</a:t>
            </a:r>
          </a:p>
        </p:txBody>
      </p:sp>
      <p:sp>
        <p:nvSpPr>
          <p:cNvPr id="48607" name="Rectangle 479"/>
          <p:cNvSpPr>
            <a:spLocks noChangeArrowheads="1"/>
          </p:cNvSpPr>
          <p:nvPr/>
        </p:nvSpPr>
        <p:spPr bwMode="auto">
          <a:xfrm>
            <a:off x="1152525" y="1285875"/>
            <a:ext cx="385763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000"/>
              <a:t>N-1</a:t>
            </a:r>
          </a:p>
        </p:txBody>
      </p:sp>
      <p:sp>
        <p:nvSpPr>
          <p:cNvPr id="48608" name="Rectangle 480"/>
          <p:cNvSpPr>
            <a:spLocks noChangeArrowheads="1"/>
          </p:cNvSpPr>
          <p:nvPr/>
        </p:nvSpPr>
        <p:spPr bwMode="auto">
          <a:xfrm>
            <a:off x="4568825" y="320675"/>
            <a:ext cx="250825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000"/>
              <a:t>0</a:t>
            </a:r>
          </a:p>
        </p:txBody>
      </p:sp>
      <p:sp>
        <p:nvSpPr>
          <p:cNvPr id="48609" name="Rectangle 481"/>
          <p:cNvSpPr>
            <a:spLocks noChangeArrowheads="1"/>
          </p:cNvSpPr>
          <p:nvPr/>
        </p:nvSpPr>
        <p:spPr bwMode="auto">
          <a:xfrm>
            <a:off x="1152525" y="2886075"/>
            <a:ext cx="385763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000"/>
              <a:t>N-1</a:t>
            </a:r>
          </a:p>
        </p:txBody>
      </p:sp>
      <p:sp>
        <p:nvSpPr>
          <p:cNvPr id="48610" name="Rectangle 482"/>
          <p:cNvSpPr>
            <a:spLocks noChangeArrowheads="1"/>
          </p:cNvSpPr>
          <p:nvPr/>
        </p:nvSpPr>
        <p:spPr bwMode="auto">
          <a:xfrm>
            <a:off x="4416425" y="3127375"/>
            <a:ext cx="40005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000"/>
              <a:t>M-1</a:t>
            </a:r>
          </a:p>
        </p:txBody>
      </p:sp>
      <p:sp>
        <p:nvSpPr>
          <p:cNvPr id="48611" name="Line 483"/>
          <p:cNvSpPr>
            <a:spLocks noChangeShapeType="1"/>
          </p:cNvSpPr>
          <p:nvPr/>
        </p:nvSpPr>
        <p:spPr bwMode="auto">
          <a:xfrm>
            <a:off x="2386013" y="1077913"/>
            <a:ext cx="2381250" cy="957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2" name="Rectangle 484" descr="Wide downward diagonal"/>
          <p:cNvSpPr>
            <a:spLocks noChangeArrowheads="1"/>
          </p:cNvSpPr>
          <p:nvPr/>
        </p:nvSpPr>
        <p:spPr bwMode="auto">
          <a:xfrm>
            <a:off x="1490663" y="2366963"/>
            <a:ext cx="901700" cy="215900"/>
          </a:xfrm>
          <a:prstGeom prst="rect">
            <a:avLst/>
          </a:prstGeom>
          <a:pattFill prst="wdDnDiag">
            <a:fgClr>
              <a:schemeClr val="accent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400"/>
              <a:t>VP 1</a:t>
            </a:r>
          </a:p>
        </p:txBody>
      </p:sp>
      <p:sp>
        <p:nvSpPr>
          <p:cNvPr id="48613" name="Rectangle 485" descr="Wide downward diagonal"/>
          <p:cNvSpPr>
            <a:spLocks noChangeArrowheads="1"/>
          </p:cNvSpPr>
          <p:nvPr/>
        </p:nvSpPr>
        <p:spPr bwMode="auto">
          <a:xfrm>
            <a:off x="1490663" y="2582863"/>
            <a:ext cx="901700" cy="215900"/>
          </a:xfrm>
          <a:prstGeom prst="rect">
            <a:avLst/>
          </a:prstGeom>
          <a:pattFill prst="wdDn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400"/>
              <a:t>VP 2</a:t>
            </a:r>
          </a:p>
        </p:txBody>
      </p:sp>
      <p:sp>
        <p:nvSpPr>
          <p:cNvPr id="48614" name="Rectangle 486" descr="Outlined diamond"/>
          <p:cNvSpPr>
            <a:spLocks noChangeArrowheads="1"/>
          </p:cNvSpPr>
          <p:nvPr/>
        </p:nvSpPr>
        <p:spPr bwMode="auto">
          <a:xfrm>
            <a:off x="4767263" y="1941513"/>
            <a:ext cx="901700" cy="215900"/>
          </a:xfrm>
          <a:prstGeom prst="rect">
            <a:avLst/>
          </a:prstGeom>
          <a:pattFill prst="openDmnd">
            <a:fgClr>
              <a:srgbClr val="969696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 sz="1400"/>
          </a:p>
        </p:txBody>
      </p:sp>
      <p:sp>
        <p:nvSpPr>
          <p:cNvPr id="48615" name="Line 487"/>
          <p:cNvSpPr>
            <a:spLocks noChangeShapeType="1"/>
          </p:cNvSpPr>
          <p:nvPr/>
        </p:nvSpPr>
        <p:spPr bwMode="auto">
          <a:xfrm flipV="1">
            <a:off x="2398713" y="2082800"/>
            <a:ext cx="235585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6" name="Line 488"/>
          <p:cNvSpPr>
            <a:spLocks noChangeShapeType="1"/>
          </p:cNvSpPr>
          <p:nvPr/>
        </p:nvSpPr>
        <p:spPr bwMode="auto">
          <a:xfrm>
            <a:off x="2392363" y="2671763"/>
            <a:ext cx="2368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7" name="Rectangle 489" descr="Wide downward diagonal"/>
          <p:cNvSpPr>
            <a:spLocks noChangeArrowheads="1"/>
          </p:cNvSpPr>
          <p:nvPr/>
        </p:nvSpPr>
        <p:spPr bwMode="auto">
          <a:xfrm>
            <a:off x="4767263" y="2589213"/>
            <a:ext cx="901700" cy="215900"/>
          </a:xfrm>
          <a:prstGeom prst="rect">
            <a:avLst/>
          </a:prstGeom>
          <a:pattFill prst="wdDnDiag">
            <a:fgClr>
              <a:schemeClr val="accent2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 sz="1400"/>
          </a:p>
        </p:txBody>
      </p:sp>
      <p:sp>
        <p:nvSpPr>
          <p:cNvPr id="48618" name="Rectangle 490"/>
          <p:cNvSpPr>
            <a:spLocks noChangeArrowheads="1"/>
          </p:cNvSpPr>
          <p:nvPr/>
        </p:nvSpPr>
        <p:spPr bwMode="auto">
          <a:xfrm>
            <a:off x="5688013" y="1897063"/>
            <a:ext cx="13858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/>
              <a:t>Shared page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20609</TotalTime>
  <Pages>20</Pages>
  <Words>35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320</cp:revision>
  <cp:lastPrinted>2000-08-09T02:47:47Z</cp:lastPrinted>
  <dcterms:created xsi:type="dcterms:W3CDTF">1998-08-11T09:18:51Z</dcterms:created>
  <dcterms:modified xsi:type="dcterms:W3CDTF">2014-08-05T14:51:46Z</dcterms:modified>
</cp:coreProperties>
</file>