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04" y="-96"/>
      </p:cViewPr>
      <p:guideLst>
        <p:guide orient="horz" pos="2592"/>
        <p:guide pos="57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D3FD4FB-D8F3-C24D-8D48-B03834CB5639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8189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F19A1CB4-E0EC-7D46-8083-35ADF70E440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115275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8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7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0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033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3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6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938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871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87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2127250" y="33972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8" name="Text Box 380"/>
          <p:cNvSpPr txBox="1">
            <a:spLocks noChangeArrowheads="1"/>
          </p:cNvSpPr>
          <p:nvPr/>
        </p:nvSpPr>
        <p:spPr bwMode="auto">
          <a:xfrm>
            <a:off x="1350963" y="3962400"/>
            <a:ext cx="20018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Private </a:t>
            </a:r>
          </a:p>
          <a:p>
            <a:r>
              <a:rPr lang="en-US"/>
              <a:t>copy-on-write object</a:t>
            </a:r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2127250" y="577850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Text Box 383"/>
          <p:cNvSpPr txBox="1">
            <a:spLocks noChangeArrowheads="1"/>
          </p:cNvSpPr>
          <p:nvPr/>
        </p:nvSpPr>
        <p:spPr bwMode="auto">
          <a:xfrm>
            <a:off x="1874838" y="-31750"/>
            <a:ext cx="938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Physical</a:t>
            </a:r>
          </a:p>
          <a:p>
            <a:r>
              <a:rPr lang="en-US"/>
              <a:t>memory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450850" y="577850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3803650" y="577850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127250" y="7302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450850" y="11874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3803650" y="16446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Line 391"/>
          <p:cNvSpPr>
            <a:spLocks noChangeShapeType="1"/>
          </p:cNvSpPr>
          <p:nvPr/>
        </p:nvSpPr>
        <p:spPr bwMode="auto">
          <a:xfrm flipH="1" flipV="1">
            <a:off x="831850" y="1187450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Line 392"/>
          <p:cNvSpPr>
            <a:spLocks noChangeShapeType="1"/>
          </p:cNvSpPr>
          <p:nvPr/>
        </p:nvSpPr>
        <p:spPr bwMode="auto">
          <a:xfrm flipH="1" flipV="1">
            <a:off x="831850" y="1720850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Line 393"/>
          <p:cNvSpPr>
            <a:spLocks noChangeShapeType="1"/>
          </p:cNvSpPr>
          <p:nvPr/>
        </p:nvSpPr>
        <p:spPr bwMode="auto">
          <a:xfrm flipV="1">
            <a:off x="2508250" y="1644650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Line 394"/>
          <p:cNvSpPr>
            <a:spLocks noChangeShapeType="1"/>
          </p:cNvSpPr>
          <p:nvPr/>
        </p:nvSpPr>
        <p:spPr bwMode="auto">
          <a:xfrm flipV="1">
            <a:off x="2508250" y="2178050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4" name="Line 396"/>
          <p:cNvSpPr>
            <a:spLocks noChangeShapeType="1"/>
          </p:cNvSpPr>
          <p:nvPr/>
        </p:nvSpPr>
        <p:spPr bwMode="auto">
          <a:xfrm flipV="1">
            <a:off x="831850" y="730250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Line 397"/>
          <p:cNvSpPr>
            <a:spLocks noChangeShapeType="1"/>
          </p:cNvSpPr>
          <p:nvPr/>
        </p:nvSpPr>
        <p:spPr bwMode="auto">
          <a:xfrm flipV="1">
            <a:off x="831850" y="1263650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Line 398"/>
          <p:cNvSpPr>
            <a:spLocks noChangeShapeType="1"/>
          </p:cNvSpPr>
          <p:nvPr/>
        </p:nvSpPr>
        <p:spPr bwMode="auto">
          <a:xfrm flipH="1" flipV="1">
            <a:off x="2508250" y="730250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 flipH="1" flipV="1">
            <a:off x="2508250" y="1263650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Text Box 400"/>
          <p:cNvSpPr txBox="1">
            <a:spLocks noChangeArrowheads="1"/>
          </p:cNvSpPr>
          <p:nvPr/>
        </p:nvSpPr>
        <p:spPr bwMode="auto">
          <a:xfrm>
            <a:off x="-76200" y="-17463"/>
            <a:ext cx="1517650" cy="58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Process 1</a:t>
            </a:r>
          </a:p>
          <a:p>
            <a:r>
              <a:rPr lang="en-US"/>
              <a:t>virtual memory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3276600" y="-31750"/>
            <a:ext cx="15176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Process 2</a:t>
            </a:r>
          </a:p>
          <a:p>
            <a:r>
              <a:rPr lang="en-US"/>
              <a:t>virtual memory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20552</TotalTime>
  <Pages>20</Pages>
  <Words>17</Words>
  <Application>Microsoft Macintosh PowerPoint</Application>
  <PresentationFormat>Letter Paper (8.5x11 in)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314</cp:revision>
  <cp:lastPrinted>2000-08-23T16:39:04Z</cp:lastPrinted>
  <dcterms:created xsi:type="dcterms:W3CDTF">1998-08-11T09:18:51Z</dcterms:created>
  <dcterms:modified xsi:type="dcterms:W3CDTF">2014-08-05T15:00:50Z</dcterms:modified>
</cp:coreProperties>
</file>