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4" y="-96"/>
      </p:cViewPr>
      <p:guideLst>
        <p:guide orient="horz" pos="259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D3FD4FB-D8F3-C24D-8D48-B03834CB563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8189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F19A1CB4-E0EC-7D46-8083-35ADF70E440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15275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33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3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38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7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87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127250" y="3397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1350963" y="3962400"/>
            <a:ext cx="2001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Private </a:t>
            </a:r>
          </a:p>
          <a:p>
            <a:r>
              <a:rPr lang="en-US"/>
              <a:t>copy-on-write object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127250" y="577850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1874838" y="-31750"/>
            <a:ext cx="938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memory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508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38036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27250" y="730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450850" y="11874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3803650" y="16446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 flipH="1" flipV="1">
            <a:off x="831850" y="11874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Line 392"/>
          <p:cNvSpPr>
            <a:spLocks noChangeShapeType="1"/>
          </p:cNvSpPr>
          <p:nvPr/>
        </p:nvSpPr>
        <p:spPr bwMode="auto">
          <a:xfrm flipH="1" flipV="1">
            <a:off x="831850" y="17208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 flipV="1">
            <a:off x="2508250" y="1644650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2508250" y="2178050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 flipV="1">
            <a:off x="831850" y="7302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V="1">
            <a:off x="831850" y="12636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 flipH="1" flipV="1">
            <a:off x="2508250" y="730250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 flipV="1">
            <a:off x="2508250" y="1263650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-76200" y="-17463"/>
            <a:ext cx="1517650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1</a:t>
            </a:r>
          </a:p>
          <a:p>
            <a:r>
              <a:rPr lang="en-US"/>
              <a:t>virtual memory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3276600" y="-31750"/>
            <a:ext cx="151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2</a:t>
            </a:r>
          </a:p>
          <a:p>
            <a:r>
              <a:rPr lang="en-US"/>
              <a:t>virtual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20552</TotalTime>
  <Pages>20</Pages>
  <Words>17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314</cp:revision>
  <cp:lastPrinted>2000-08-23T16:39:04Z</cp:lastPrinted>
  <dcterms:created xsi:type="dcterms:W3CDTF">1998-08-11T09:18:51Z</dcterms:created>
  <dcterms:modified xsi:type="dcterms:W3CDTF">2014-08-05T15:00:50Z</dcterms:modified>
</cp:coreProperties>
</file>