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6" y="-88"/>
      </p:cViewPr>
      <p:guideLst>
        <p:guide orient="horz" pos="3072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A0E6009-BD40-874D-B183-2E9FB1B6AE6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3003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DE673F5-3C59-C64F-A1E5-028058CAA6A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645170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7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5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4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44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6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8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45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215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565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2819400" y="278606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2514600" y="2174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0:</a:t>
            </a:r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2514600" y="4460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1: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2209800" y="2738438"/>
            <a:ext cx="6461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M -1: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2549525" y="-76200"/>
            <a:ext cx="14128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Main memory</a:t>
            </a:r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 flipV="1">
            <a:off x="1143000" y="113665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1366838" y="304800"/>
            <a:ext cx="9953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 </a:t>
            </a:r>
          </a:p>
          <a:p>
            <a:r>
              <a:rPr lang="en-US"/>
              <a:t>address</a:t>
            </a:r>
          </a:p>
          <a:p>
            <a:r>
              <a:rPr lang="en-US"/>
              <a:t>(PA)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76200" y="831850"/>
            <a:ext cx="1066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CPU</a:t>
            </a:r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 flipV="1">
            <a:off x="3962400" y="159385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4419600" y="1593850"/>
            <a:ext cx="0" cy="160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 flipH="1">
            <a:off x="685800" y="32004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 flipV="1">
            <a:off x="685800" y="1365250"/>
            <a:ext cx="0" cy="1835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2514600" y="6746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2:</a:t>
            </a:r>
          </a:p>
        </p:txBody>
      </p:sp>
      <p:sp>
        <p:nvSpPr>
          <p:cNvPr id="48543" name="Text Box 415"/>
          <p:cNvSpPr txBox="1">
            <a:spLocks noChangeArrowheads="1"/>
          </p:cNvSpPr>
          <p:nvPr/>
        </p:nvSpPr>
        <p:spPr bwMode="auto">
          <a:xfrm>
            <a:off x="2514600" y="9032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3: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2819400" y="2222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819400" y="4508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819400" y="6794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2819400" y="9080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2819400" y="11366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819400" y="13652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0" name="Text Box 422"/>
          <p:cNvSpPr txBox="1">
            <a:spLocks noChangeArrowheads="1"/>
          </p:cNvSpPr>
          <p:nvPr/>
        </p:nvSpPr>
        <p:spPr bwMode="auto">
          <a:xfrm>
            <a:off x="2514600" y="11318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4:</a:t>
            </a:r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2514600" y="13604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5:</a:t>
            </a:r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2819400" y="15938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2819400" y="18224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4" name="Text Box 426"/>
          <p:cNvSpPr txBox="1">
            <a:spLocks noChangeArrowheads="1"/>
          </p:cNvSpPr>
          <p:nvPr/>
        </p:nvSpPr>
        <p:spPr bwMode="auto">
          <a:xfrm>
            <a:off x="2514600" y="15890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6:</a:t>
            </a:r>
          </a:p>
        </p:txBody>
      </p:sp>
      <p:sp>
        <p:nvSpPr>
          <p:cNvPr id="48555" name="Text Box 427"/>
          <p:cNvSpPr txBox="1">
            <a:spLocks noChangeArrowheads="1"/>
          </p:cNvSpPr>
          <p:nvPr/>
        </p:nvSpPr>
        <p:spPr bwMode="auto">
          <a:xfrm>
            <a:off x="2514600" y="181768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7:</a:t>
            </a:r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2819400" y="25622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8" name="Text Box 430"/>
          <p:cNvSpPr txBox="1">
            <a:spLocks noChangeArrowheads="1"/>
          </p:cNvSpPr>
          <p:nvPr/>
        </p:nvSpPr>
        <p:spPr bwMode="auto">
          <a:xfrm>
            <a:off x="1677988" y="1181100"/>
            <a:ext cx="306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4</a:t>
            </a:r>
          </a:p>
        </p:txBody>
      </p:sp>
      <p:sp>
        <p:nvSpPr>
          <p:cNvPr id="48559" name="AutoShape 431"/>
          <p:cNvSpPr>
            <a:spLocks/>
          </p:cNvSpPr>
          <p:nvPr/>
        </p:nvSpPr>
        <p:spPr bwMode="auto">
          <a:xfrm>
            <a:off x="3810000" y="11366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0" name="Text Box 432"/>
          <p:cNvSpPr txBox="1">
            <a:spLocks noChangeArrowheads="1"/>
          </p:cNvSpPr>
          <p:nvPr/>
        </p:nvSpPr>
        <p:spPr bwMode="auto">
          <a:xfrm>
            <a:off x="2057400" y="3168650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 word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2819400" y="205740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4" name="Text Box 436"/>
          <p:cNvSpPr txBox="1">
            <a:spLocks noChangeArrowheads="1"/>
          </p:cNvSpPr>
          <p:nvPr/>
        </p:nvSpPr>
        <p:spPr bwMode="auto">
          <a:xfrm>
            <a:off x="2514600" y="2052638"/>
            <a:ext cx="35083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8:</a:t>
            </a:r>
          </a:p>
        </p:txBody>
      </p:sp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2895600" y="2286000"/>
            <a:ext cx="914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 anchor="ctr"/>
          <a:lstStyle/>
          <a:p>
            <a:r>
              <a:rPr lang="en-US" sz="1800"/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20753</TotalTime>
  <Pages>20</Pages>
  <Words>36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328</cp:revision>
  <cp:lastPrinted>2000-09-27T22:23:44Z</cp:lastPrinted>
  <dcterms:created xsi:type="dcterms:W3CDTF">1998-08-11T09:18:51Z</dcterms:created>
  <dcterms:modified xsi:type="dcterms:W3CDTF">2014-08-05T15:00:57Z</dcterms:modified>
</cp:coreProperties>
</file>