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76" y="-72"/>
      </p:cViewPr>
      <p:guideLst>
        <p:guide orient="horz" pos="1056"/>
        <p:guide pos="53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46360E87-888D-D248-8AE9-A033F283FF2E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06108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0131C850-EA19-614D-BD57-74215DD2B60E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458040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959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312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9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9206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979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71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8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1298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0229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5510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5408613" y="1981200"/>
            <a:ext cx="3048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8" name="Rectangle 380"/>
          <p:cNvSpPr>
            <a:spLocks noChangeArrowheads="1"/>
          </p:cNvSpPr>
          <p:nvPr/>
        </p:nvSpPr>
        <p:spPr bwMode="auto">
          <a:xfrm>
            <a:off x="3275013" y="1981200"/>
            <a:ext cx="3048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09" name="Rectangle 381"/>
          <p:cNvSpPr>
            <a:spLocks noChangeArrowheads="1"/>
          </p:cNvSpPr>
          <p:nvPr/>
        </p:nvSpPr>
        <p:spPr bwMode="auto">
          <a:xfrm>
            <a:off x="2665413" y="1981200"/>
            <a:ext cx="3048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3" name="Rectangle 425"/>
          <p:cNvSpPr>
            <a:spLocks noChangeArrowheads="1"/>
          </p:cNvSpPr>
          <p:nvPr/>
        </p:nvSpPr>
        <p:spPr bwMode="auto">
          <a:xfrm>
            <a:off x="1446213" y="1981200"/>
            <a:ext cx="304800" cy="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5" name="Rectangle 447"/>
          <p:cNvSpPr>
            <a:spLocks noChangeArrowheads="1"/>
          </p:cNvSpPr>
          <p:nvPr/>
        </p:nvSpPr>
        <p:spPr bwMode="auto">
          <a:xfrm>
            <a:off x="4189413" y="3200400"/>
            <a:ext cx="1219200" cy="3048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Free</a:t>
            </a:r>
          </a:p>
        </p:txBody>
      </p:sp>
      <p:sp>
        <p:nvSpPr>
          <p:cNvPr id="48563" name="Rectangle 435"/>
          <p:cNvSpPr>
            <a:spLocks noChangeArrowheads="1"/>
          </p:cNvSpPr>
          <p:nvPr/>
        </p:nvSpPr>
        <p:spPr bwMode="auto">
          <a:xfrm>
            <a:off x="4189413" y="3200400"/>
            <a:ext cx="12192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8" name="Rectangle 450"/>
          <p:cNvSpPr>
            <a:spLocks noChangeArrowheads="1"/>
          </p:cNvSpPr>
          <p:nvPr/>
        </p:nvSpPr>
        <p:spPr bwMode="auto">
          <a:xfrm>
            <a:off x="2055813" y="3200400"/>
            <a:ext cx="609600" cy="30480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Free</a:t>
            </a:r>
          </a:p>
        </p:txBody>
      </p:sp>
      <p:sp>
        <p:nvSpPr>
          <p:cNvPr id="48604" name="Rectangle 476" descr="10%"/>
          <p:cNvSpPr>
            <a:spLocks noChangeArrowheads="1"/>
          </p:cNvSpPr>
          <p:nvPr/>
        </p:nvSpPr>
        <p:spPr bwMode="auto">
          <a:xfrm>
            <a:off x="2057400" y="1981200"/>
            <a:ext cx="304800" cy="304800"/>
          </a:xfrm>
          <a:prstGeom prst="rect">
            <a:avLst/>
          </a:prstGeom>
          <a:pattFill prst="pct10">
            <a:fgClr>
              <a:srgbClr val="000000"/>
            </a:fgClr>
            <a:bgClr>
              <a:schemeClr val="bg1"/>
            </a:bgClr>
          </a:pattFill>
          <a:ln w="12700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5" name="Rectangle 477" descr="10%"/>
          <p:cNvSpPr>
            <a:spLocks noChangeArrowheads="1"/>
          </p:cNvSpPr>
          <p:nvPr/>
        </p:nvSpPr>
        <p:spPr bwMode="auto">
          <a:xfrm>
            <a:off x="4191000" y="1981200"/>
            <a:ext cx="304800" cy="304800"/>
          </a:xfrm>
          <a:prstGeom prst="rect">
            <a:avLst/>
          </a:prstGeom>
          <a:pattFill prst="pct10">
            <a:fgClr>
              <a:srgbClr val="000000"/>
            </a:fgClr>
            <a:bgClr>
              <a:schemeClr val="bg1"/>
            </a:bgClr>
          </a:pattFill>
          <a:ln w="12700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7" name="Rectangle 469" descr="10%"/>
          <p:cNvSpPr>
            <a:spLocks noChangeArrowheads="1"/>
          </p:cNvSpPr>
          <p:nvPr/>
        </p:nvSpPr>
        <p:spPr bwMode="auto">
          <a:xfrm>
            <a:off x="2057400" y="762000"/>
            <a:ext cx="304800" cy="304800"/>
          </a:xfrm>
          <a:prstGeom prst="rect">
            <a:avLst/>
          </a:prstGeom>
          <a:pattFill prst="pct10">
            <a:fgClr>
              <a:srgbClr val="000000"/>
            </a:fgClr>
            <a:bgClr>
              <a:schemeClr val="bg1"/>
            </a:bgClr>
          </a:pattFill>
          <a:ln w="12700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8" name="Rectangle 470" descr="10%"/>
          <p:cNvSpPr>
            <a:spLocks noChangeArrowheads="1"/>
          </p:cNvSpPr>
          <p:nvPr/>
        </p:nvSpPr>
        <p:spPr bwMode="auto">
          <a:xfrm>
            <a:off x="2667000" y="762000"/>
            <a:ext cx="304800" cy="304800"/>
          </a:xfrm>
          <a:prstGeom prst="rect">
            <a:avLst/>
          </a:prstGeom>
          <a:pattFill prst="pct10">
            <a:fgClr>
              <a:srgbClr val="000000"/>
            </a:fgClr>
            <a:bgClr>
              <a:schemeClr val="bg1"/>
            </a:bgClr>
          </a:pattFill>
          <a:ln w="12700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9" name="Rectangle 471" descr="10%"/>
          <p:cNvSpPr>
            <a:spLocks noChangeArrowheads="1"/>
          </p:cNvSpPr>
          <p:nvPr/>
        </p:nvSpPr>
        <p:spPr bwMode="auto">
          <a:xfrm>
            <a:off x="3276600" y="762000"/>
            <a:ext cx="304800" cy="304800"/>
          </a:xfrm>
          <a:prstGeom prst="rect">
            <a:avLst/>
          </a:prstGeom>
          <a:pattFill prst="pct10">
            <a:fgClr>
              <a:srgbClr val="000000"/>
            </a:fgClr>
            <a:bgClr>
              <a:schemeClr val="bg1"/>
            </a:bgClr>
          </a:pattFill>
          <a:ln w="12700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0" name="Rectangle 472" descr="10%"/>
          <p:cNvSpPr>
            <a:spLocks noChangeArrowheads="1"/>
          </p:cNvSpPr>
          <p:nvPr/>
        </p:nvSpPr>
        <p:spPr bwMode="auto">
          <a:xfrm>
            <a:off x="4191000" y="762000"/>
            <a:ext cx="304800" cy="304800"/>
          </a:xfrm>
          <a:prstGeom prst="rect">
            <a:avLst/>
          </a:prstGeom>
          <a:pattFill prst="pct10">
            <a:fgClr>
              <a:srgbClr val="000000"/>
            </a:fgClr>
            <a:bgClr>
              <a:schemeClr val="bg1"/>
            </a:bgClr>
          </a:pattFill>
          <a:ln w="12700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1" name="Rectangle 473" descr="10%"/>
          <p:cNvSpPr>
            <a:spLocks noChangeArrowheads="1"/>
          </p:cNvSpPr>
          <p:nvPr/>
        </p:nvSpPr>
        <p:spPr bwMode="auto">
          <a:xfrm>
            <a:off x="5410200" y="762000"/>
            <a:ext cx="304800" cy="304800"/>
          </a:xfrm>
          <a:prstGeom prst="rect">
            <a:avLst/>
          </a:prstGeom>
          <a:pattFill prst="pct10">
            <a:fgClr>
              <a:srgbClr val="000000"/>
            </a:fgClr>
            <a:bgClr>
              <a:schemeClr val="bg1"/>
            </a:bgClr>
          </a:pattFill>
          <a:ln w="12700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6" name="Rectangle 468" descr="10%"/>
          <p:cNvSpPr>
            <a:spLocks noChangeArrowheads="1"/>
          </p:cNvSpPr>
          <p:nvPr/>
        </p:nvSpPr>
        <p:spPr bwMode="auto">
          <a:xfrm>
            <a:off x="1447800" y="762000"/>
            <a:ext cx="304800" cy="3048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12700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3" name="Freeform 405"/>
          <p:cNvSpPr>
            <a:spLocks/>
          </p:cNvSpPr>
          <p:nvPr/>
        </p:nvSpPr>
        <p:spPr bwMode="auto">
          <a:xfrm>
            <a:off x="4037013" y="1574800"/>
            <a:ext cx="1752600" cy="558800"/>
          </a:xfrm>
          <a:custGeom>
            <a:avLst/>
            <a:gdLst>
              <a:gd name="T0" fmla="*/ 0 w 960"/>
              <a:gd name="T1" fmla="*/ 352 h 352"/>
              <a:gd name="T2" fmla="*/ 432 w 960"/>
              <a:gd name="T3" fmla="*/ 16 h 352"/>
              <a:gd name="T4" fmla="*/ 960 w 960"/>
              <a:gd name="T5" fmla="*/ 256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352">
                <a:moveTo>
                  <a:pt x="0" y="352"/>
                </a:moveTo>
                <a:cubicBezTo>
                  <a:pt x="136" y="192"/>
                  <a:pt x="272" y="32"/>
                  <a:pt x="432" y="16"/>
                </a:cubicBezTo>
                <a:cubicBezTo>
                  <a:pt x="592" y="0"/>
                  <a:pt x="776" y="128"/>
                  <a:pt x="960" y="2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2" name="Freeform 404"/>
          <p:cNvSpPr>
            <a:spLocks/>
          </p:cNvSpPr>
          <p:nvPr/>
        </p:nvSpPr>
        <p:spPr bwMode="auto">
          <a:xfrm>
            <a:off x="3046413" y="1600200"/>
            <a:ext cx="685800" cy="533400"/>
          </a:xfrm>
          <a:custGeom>
            <a:avLst/>
            <a:gdLst>
              <a:gd name="T0" fmla="*/ 768 w 768"/>
              <a:gd name="T1" fmla="*/ 304 h 304"/>
              <a:gd name="T2" fmla="*/ 384 w 768"/>
              <a:gd name="T3" fmla="*/ 16 h 304"/>
              <a:gd name="T4" fmla="*/ 0 w 768"/>
              <a:gd name="T5" fmla="*/ 208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304">
                <a:moveTo>
                  <a:pt x="768" y="304"/>
                </a:moveTo>
                <a:cubicBezTo>
                  <a:pt x="640" y="168"/>
                  <a:pt x="512" y="32"/>
                  <a:pt x="384" y="16"/>
                </a:cubicBezTo>
                <a:cubicBezTo>
                  <a:pt x="256" y="0"/>
                  <a:pt x="128" y="104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4" name="Freeform 406"/>
          <p:cNvSpPr>
            <a:spLocks/>
          </p:cNvSpPr>
          <p:nvPr/>
        </p:nvSpPr>
        <p:spPr bwMode="auto">
          <a:xfrm>
            <a:off x="1827213" y="2133600"/>
            <a:ext cx="1295400" cy="533400"/>
          </a:xfrm>
          <a:custGeom>
            <a:avLst/>
            <a:gdLst>
              <a:gd name="T0" fmla="*/ 768 w 768"/>
              <a:gd name="T1" fmla="*/ 0 h 256"/>
              <a:gd name="T2" fmla="*/ 384 w 768"/>
              <a:gd name="T3" fmla="*/ 240 h 256"/>
              <a:gd name="T4" fmla="*/ 0 w 768"/>
              <a:gd name="T5" fmla="*/ 9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256">
                <a:moveTo>
                  <a:pt x="768" y="0"/>
                </a:moveTo>
                <a:cubicBezTo>
                  <a:pt x="640" y="112"/>
                  <a:pt x="512" y="224"/>
                  <a:pt x="384" y="240"/>
                </a:cubicBezTo>
                <a:cubicBezTo>
                  <a:pt x="256" y="256"/>
                  <a:pt x="128" y="176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5" name="Text Box 407"/>
          <p:cNvSpPr txBox="1">
            <a:spLocks noChangeArrowheads="1"/>
          </p:cNvSpPr>
          <p:nvPr/>
        </p:nvSpPr>
        <p:spPr bwMode="auto">
          <a:xfrm>
            <a:off x="92075" y="1949450"/>
            <a:ext cx="1181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After mark:</a:t>
            </a:r>
          </a:p>
        </p:txBody>
      </p:sp>
      <p:sp>
        <p:nvSpPr>
          <p:cNvPr id="48536" name="Line 408"/>
          <p:cNvSpPr>
            <a:spLocks noChangeShapeType="1"/>
          </p:cNvSpPr>
          <p:nvPr/>
        </p:nvSpPr>
        <p:spPr bwMode="auto">
          <a:xfrm flipH="1">
            <a:off x="3732213" y="1600200"/>
            <a:ext cx="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7" name="Rectangle 409"/>
          <p:cNvSpPr>
            <a:spLocks noChangeArrowheads="1"/>
          </p:cNvSpPr>
          <p:nvPr/>
        </p:nvSpPr>
        <p:spPr bwMode="auto">
          <a:xfrm>
            <a:off x="1446213" y="1981200"/>
            <a:ext cx="6096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8" name="Rectangle 410"/>
          <p:cNvSpPr>
            <a:spLocks noChangeArrowheads="1"/>
          </p:cNvSpPr>
          <p:nvPr/>
        </p:nvSpPr>
        <p:spPr bwMode="auto">
          <a:xfrm>
            <a:off x="2055813" y="1981200"/>
            <a:ext cx="6096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9" name="Rectangle 411"/>
          <p:cNvSpPr>
            <a:spLocks noChangeArrowheads="1"/>
          </p:cNvSpPr>
          <p:nvPr/>
        </p:nvSpPr>
        <p:spPr bwMode="auto">
          <a:xfrm>
            <a:off x="2665413" y="1981200"/>
            <a:ext cx="6096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0" name="Rectangle 412"/>
          <p:cNvSpPr>
            <a:spLocks noChangeArrowheads="1"/>
          </p:cNvSpPr>
          <p:nvPr/>
        </p:nvSpPr>
        <p:spPr bwMode="auto">
          <a:xfrm>
            <a:off x="3275013" y="1981200"/>
            <a:ext cx="9144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1" name="Rectangle 413"/>
          <p:cNvSpPr>
            <a:spLocks noChangeArrowheads="1"/>
          </p:cNvSpPr>
          <p:nvPr/>
        </p:nvSpPr>
        <p:spPr bwMode="auto">
          <a:xfrm>
            <a:off x="4189413" y="1981200"/>
            <a:ext cx="12192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2" name="Rectangle 414"/>
          <p:cNvSpPr>
            <a:spLocks noChangeArrowheads="1"/>
          </p:cNvSpPr>
          <p:nvPr/>
        </p:nvSpPr>
        <p:spPr bwMode="auto">
          <a:xfrm>
            <a:off x="5408613" y="1981200"/>
            <a:ext cx="9144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3" name="Line 415"/>
          <p:cNvSpPr>
            <a:spLocks noChangeShapeType="1"/>
          </p:cNvSpPr>
          <p:nvPr/>
        </p:nvSpPr>
        <p:spPr bwMode="auto">
          <a:xfrm>
            <a:off x="2360613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4" name="Line 416"/>
          <p:cNvSpPr>
            <a:spLocks noChangeShapeType="1"/>
          </p:cNvSpPr>
          <p:nvPr/>
        </p:nvSpPr>
        <p:spPr bwMode="auto">
          <a:xfrm>
            <a:off x="1751013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5" name="Line 417"/>
          <p:cNvSpPr>
            <a:spLocks noChangeShapeType="1"/>
          </p:cNvSpPr>
          <p:nvPr/>
        </p:nvSpPr>
        <p:spPr bwMode="auto">
          <a:xfrm>
            <a:off x="2970213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6" name="Line 418"/>
          <p:cNvSpPr>
            <a:spLocks noChangeShapeType="1"/>
          </p:cNvSpPr>
          <p:nvPr/>
        </p:nvSpPr>
        <p:spPr bwMode="auto">
          <a:xfrm>
            <a:off x="3579813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7" name="Line 419"/>
          <p:cNvSpPr>
            <a:spLocks noChangeShapeType="1"/>
          </p:cNvSpPr>
          <p:nvPr/>
        </p:nvSpPr>
        <p:spPr bwMode="auto">
          <a:xfrm>
            <a:off x="3884613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8" name="Line 420"/>
          <p:cNvSpPr>
            <a:spLocks noChangeShapeType="1"/>
          </p:cNvSpPr>
          <p:nvPr/>
        </p:nvSpPr>
        <p:spPr bwMode="auto">
          <a:xfrm>
            <a:off x="4494213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9" name="Line 421"/>
          <p:cNvSpPr>
            <a:spLocks noChangeShapeType="1"/>
          </p:cNvSpPr>
          <p:nvPr/>
        </p:nvSpPr>
        <p:spPr bwMode="auto">
          <a:xfrm>
            <a:off x="4799013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0" name="Line 422"/>
          <p:cNvSpPr>
            <a:spLocks noChangeShapeType="1"/>
          </p:cNvSpPr>
          <p:nvPr/>
        </p:nvSpPr>
        <p:spPr bwMode="auto">
          <a:xfrm>
            <a:off x="5103813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1" name="Line 423"/>
          <p:cNvSpPr>
            <a:spLocks noChangeShapeType="1"/>
          </p:cNvSpPr>
          <p:nvPr/>
        </p:nvSpPr>
        <p:spPr bwMode="auto">
          <a:xfrm>
            <a:off x="5713413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2" name="Line 424"/>
          <p:cNvSpPr>
            <a:spLocks noChangeShapeType="1"/>
          </p:cNvSpPr>
          <p:nvPr/>
        </p:nvSpPr>
        <p:spPr bwMode="auto">
          <a:xfrm>
            <a:off x="6018213" y="198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0" name="Freeform 382"/>
          <p:cNvSpPr>
            <a:spLocks/>
          </p:cNvSpPr>
          <p:nvPr/>
        </p:nvSpPr>
        <p:spPr bwMode="auto">
          <a:xfrm>
            <a:off x="3046413" y="381000"/>
            <a:ext cx="685800" cy="533400"/>
          </a:xfrm>
          <a:custGeom>
            <a:avLst/>
            <a:gdLst>
              <a:gd name="T0" fmla="*/ 768 w 768"/>
              <a:gd name="T1" fmla="*/ 304 h 304"/>
              <a:gd name="T2" fmla="*/ 384 w 768"/>
              <a:gd name="T3" fmla="*/ 16 h 304"/>
              <a:gd name="T4" fmla="*/ 0 w 768"/>
              <a:gd name="T5" fmla="*/ 208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304">
                <a:moveTo>
                  <a:pt x="768" y="304"/>
                </a:moveTo>
                <a:cubicBezTo>
                  <a:pt x="640" y="168"/>
                  <a:pt x="512" y="32"/>
                  <a:pt x="384" y="16"/>
                </a:cubicBezTo>
                <a:cubicBezTo>
                  <a:pt x="256" y="0"/>
                  <a:pt x="128" y="104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1" name="Freeform 383"/>
          <p:cNvSpPr>
            <a:spLocks/>
          </p:cNvSpPr>
          <p:nvPr/>
        </p:nvSpPr>
        <p:spPr bwMode="auto">
          <a:xfrm>
            <a:off x="4037013" y="228600"/>
            <a:ext cx="1828800" cy="685800"/>
          </a:xfrm>
          <a:custGeom>
            <a:avLst/>
            <a:gdLst>
              <a:gd name="T0" fmla="*/ 0 w 960"/>
              <a:gd name="T1" fmla="*/ 352 h 352"/>
              <a:gd name="T2" fmla="*/ 432 w 960"/>
              <a:gd name="T3" fmla="*/ 16 h 352"/>
              <a:gd name="T4" fmla="*/ 960 w 960"/>
              <a:gd name="T5" fmla="*/ 256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352">
                <a:moveTo>
                  <a:pt x="0" y="352"/>
                </a:moveTo>
                <a:cubicBezTo>
                  <a:pt x="136" y="192"/>
                  <a:pt x="272" y="32"/>
                  <a:pt x="432" y="16"/>
                </a:cubicBezTo>
                <a:cubicBezTo>
                  <a:pt x="592" y="0"/>
                  <a:pt x="776" y="128"/>
                  <a:pt x="960" y="2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2" name="Freeform 384"/>
          <p:cNvSpPr>
            <a:spLocks/>
          </p:cNvSpPr>
          <p:nvPr/>
        </p:nvSpPr>
        <p:spPr bwMode="auto">
          <a:xfrm>
            <a:off x="1751013" y="914400"/>
            <a:ext cx="1371600" cy="457200"/>
          </a:xfrm>
          <a:custGeom>
            <a:avLst/>
            <a:gdLst>
              <a:gd name="T0" fmla="*/ 768 w 768"/>
              <a:gd name="T1" fmla="*/ 0 h 256"/>
              <a:gd name="T2" fmla="*/ 384 w 768"/>
              <a:gd name="T3" fmla="*/ 240 h 256"/>
              <a:gd name="T4" fmla="*/ 0 w 768"/>
              <a:gd name="T5" fmla="*/ 9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256">
                <a:moveTo>
                  <a:pt x="768" y="0"/>
                </a:moveTo>
                <a:cubicBezTo>
                  <a:pt x="640" y="112"/>
                  <a:pt x="512" y="224"/>
                  <a:pt x="384" y="240"/>
                </a:cubicBezTo>
                <a:cubicBezTo>
                  <a:pt x="256" y="256"/>
                  <a:pt x="128" y="176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3" name="Text Box 385"/>
          <p:cNvSpPr txBox="1">
            <a:spLocks noChangeArrowheads="1"/>
          </p:cNvSpPr>
          <p:nvPr/>
        </p:nvSpPr>
        <p:spPr bwMode="auto">
          <a:xfrm>
            <a:off x="-76200" y="730250"/>
            <a:ext cx="1349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Before mark:</a:t>
            </a:r>
          </a:p>
        </p:txBody>
      </p:sp>
      <p:sp>
        <p:nvSpPr>
          <p:cNvPr id="48514" name="Line 386"/>
          <p:cNvSpPr>
            <a:spLocks noChangeShapeType="1"/>
          </p:cNvSpPr>
          <p:nvPr/>
        </p:nvSpPr>
        <p:spPr bwMode="auto">
          <a:xfrm>
            <a:off x="3732213" y="381000"/>
            <a:ext cx="0" cy="35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5" name="Text Box 387"/>
          <p:cNvSpPr txBox="1">
            <a:spLocks noChangeArrowheads="1"/>
          </p:cNvSpPr>
          <p:nvPr/>
        </p:nvSpPr>
        <p:spPr bwMode="auto">
          <a:xfrm>
            <a:off x="3502025" y="0"/>
            <a:ext cx="612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Root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1446213" y="762000"/>
            <a:ext cx="6096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2055813" y="762000"/>
            <a:ext cx="6096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2665413" y="762000"/>
            <a:ext cx="6096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3275013" y="762000"/>
            <a:ext cx="9144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4189413" y="762000"/>
            <a:ext cx="12192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1" name="Rectangle 393"/>
          <p:cNvSpPr>
            <a:spLocks noChangeArrowheads="1"/>
          </p:cNvSpPr>
          <p:nvPr/>
        </p:nvSpPr>
        <p:spPr bwMode="auto">
          <a:xfrm>
            <a:off x="5408613" y="762000"/>
            <a:ext cx="9144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2" name="Line 394"/>
          <p:cNvSpPr>
            <a:spLocks noChangeShapeType="1"/>
          </p:cNvSpPr>
          <p:nvPr/>
        </p:nvSpPr>
        <p:spPr bwMode="auto">
          <a:xfrm>
            <a:off x="2360613" y="76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3" name="Line 395"/>
          <p:cNvSpPr>
            <a:spLocks noChangeShapeType="1"/>
          </p:cNvSpPr>
          <p:nvPr/>
        </p:nvSpPr>
        <p:spPr bwMode="auto">
          <a:xfrm>
            <a:off x="1751013" y="76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4" name="Line 396"/>
          <p:cNvSpPr>
            <a:spLocks noChangeShapeType="1"/>
          </p:cNvSpPr>
          <p:nvPr/>
        </p:nvSpPr>
        <p:spPr bwMode="auto">
          <a:xfrm>
            <a:off x="2970213" y="76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5" name="Line 397"/>
          <p:cNvSpPr>
            <a:spLocks noChangeShapeType="1"/>
          </p:cNvSpPr>
          <p:nvPr/>
        </p:nvSpPr>
        <p:spPr bwMode="auto">
          <a:xfrm>
            <a:off x="3579813" y="76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Line 398"/>
          <p:cNvSpPr>
            <a:spLocks noChangeShapeType="1"/>
          </p:cNvSpPr>
          <p:nvPr/>
        </p:nvSpPr>
        <p:spPr bwMode="auto">
          <a:xfrm>
            <a:off x="3884613" y="76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7" name="Line 399"/>
          <p:cNvSpPr>
            <a:spLocks noChangeShapeType="1"/>
          </p:cNvSpPr>
          <p:nvPr/>
        </p:nvSpPr>
        <p:spPr bwMode="auto">
          <a:xfrm>
            <a:off x="4494213" y="76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8" name="Line 400"/>
          <p:cNvSpPr>
            <a:spLocks noChangeShapeType="1"/>
          </p:cNvSpPr>
          <p:nvPr/>
        </p:nvSpPr>
        <p:spPr bwMode="auto">
          <a:xfrm>
            <a:off x="4799013" y="76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9" name="Line 401"/>
          <p:cNvSpPr>
            <a:spLocks noChangeShapeType="1"/>
          </p:cNvSpPr>
          <p:nvPr/>
        </p:nvSpPr>
        <p:spPr bwMode="auto">
          <a:xfrm>
            <a:off x="5103813" y="76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0" name="Line 402"/>
          <p:cNvSpPr>
            <a:spLocks noChangeShapeType="1"/>
          </p:cNvSpPr>
          <p:nvPr/>
        </p:nvSpPr>
        <p:spPr bwMode="auto">
          <a:xfrm>
            <a:off x="5713413" y="76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31" name="Line 403"/>
          <p:cNvSpPr>
            <a:spLocks noChangeShapeType="1"/>
          </p:cNvSpPr>
          <p:nvPr/>
        </p:nvSpPr>
        <p:spPr bwMode="auto">
          <a:xfrm>
            <a:off x="6018213" y="762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6" name="Rectangle 448"/>
          <p:cNvSpPr>
            <a:spLocks noChangeArrowheads="1"/>
          </p:cNvSpPr>
          <p:nvPr/>
        </p:nvSpPr>
        <p:spPr bwMode="auto">
          <a:xfrm>
            <a:off x="6775450" y="2362200"/>
            <a:ext cx="304800" cy="3048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7" name="Text Box 449"/>
          <p:cNvSpPr txBox="1">
            <a:spLocks noChangeArrowheads="1"/>
          </p:cNvSpPr>
          <p:nvPr/>
        </p:nvSpPr>
        <p:spPr bwMode="auto">
          <a:xfrm>
            <a:off x="7294563" y="2238375"/>
            <a:ext cx="13922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Marked block</a:t>
            </a:r>
          </a:p>
          <a:p>
            <a:r>
              <a:rPr lang="en-US"/>
              <a:t> header</a:t>
            </a:r>
          </a:p>
        </p:txBody>
      </p:sp>
      <p:sp>
        <p:nvSpPr>
          <p:cNvPr id="48554" name="Freeform 426"/>
          <p:cNvSpPr>
            <a:spLocks/>
          </p:cNvSpPr>
          <p:nvPr/>
        </p:nvSpPr>
        <p:spPr bwMode="auto">
          <a:xfrm>
            <a:off x="3046413" y="2819400"/>
            <a:ext cx="685800" cy="533400"/>
          </a:xfrm>
          <a:custGeom>
            <a:avLst/>
            <a:gdLst>
              <a:gd name="T0" fmla="*/ 768 w 768"/>
              <a:gd name="T1" fmla="*/ 304 h 304"/>
              <a:gd name="T2" fmla="*/ 384 w 768"/>
              <a:gd name="T3" fmla="*/ 16 h 304"/>
              <a:gd name="T4" fmla="*/ 0 w 768"/>
              <a:gd name="T5" fmla="*/ 208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304">
                <a:moveTo>
                  <a:pt x="768" y="304"/>
                </a:moveTo>
                <a:cubicBezTo>
                  <a:pt x="640" y="168"/>
                  <a:pt x="512" y="32"/>
                  <a:pt x="384" y="16"/>
                </a:cubicBezTo>
                <a:cubicBezTo>
                  <a:pt x="256" y="0"/>
                  <a:pt x="128" y="104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5" name="Freeform 427"/>
          <p:cNvSpPr>
            <a:spLocks/>
          </p:cNvSpPr>
          <p:nvPr/>
        </p:nvSpPr>
        <p:spPr bwMode="auto">
          <a:xfrm>
            <a:off x="4037013" y="2794000"/>
            <a:ext cx="1752600" cy="558800"/>
          </a:xfrm>
          <a:custGeom>
            <a:avLst/>
            <a:gdLst>
              <a:gd name="T0" fmla="*/ 0 w 960"/>
              <a:gd name="T1" fmla="*/ 352 h 352"/>
              <a:gd name="T2" fmla="*/ 432 w 960"/>
              <a:gd name="T3" fmla="*/ 16 h 352"/>
              <a:gd name="T4" fmla="*/ 960 w 960"/>
              <a:gd name="T5" fmla="*/ 256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0" h="352">
                <a:moveTo>
                  <a:pt x="0" y="352"/>
                </a:moveTo>
                <a:cubicBezTo>
                  <a:pt x="136" y="192"/>
                  <a:pt x="272" y="32"/>
                  <a:pt x="432" y="16"/>
                </a:cubicBezTo>
                <a:cubicBezTo>
                  <a:pt x="592" y="0"/>
                  <a:pt x="776" y="128"/>
                  <a:pt x="960" y="2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6" name="Freeform 428"/>
          <p:cNvSpPr>
            <a:spLocks/>
          </p:cNvSpPr>
          <p:nvPr/>
        </p:nvSpPr>
        <p:spPr bwMode="auto">
          <a:xfrm>
            <a:off x="1751013" y="3352800"/>
            <a:ext cx="1371600" cy="533400"/>
          </a:xfrm>
          <a:custGeom>
            <a:avLst/>
            <a:gdLst>
              <a:gd name="T0" fmla="*/ 768 w 768"/>
              <a:gd name="T1" fmla="*/ 0 h 256"/>
              <a:gd name="T2" fmla="*/ 384 w 768"/>
              <a:gd name="T3" fmla="*/ 240 h 256"/>
              <a:gd name="T4" fmla="*/ 0 w 768"/>
              <a:gd name="T5" fmla="*/ 96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8" h="256">
                <a:moveTo>
                  <a:pt x="768" y="0"/>
                </a:moveTo>
                <a:cubicBezTo>
                  <a:pt x="640" y="112"/>
                  <a:pt x="512" y="224"/>
                  <a:pt x="384" y="240"/>
                </a:cubicBezTo>
                <a:cubicBezTo>
                  <a:pt x="256" y="256"/>
                  <a:pt x="128" y="176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7" name="Text Box 429"/>
          <p:cNvSpPr txBox="1">
            <a:spLocks noChangeArrowheads="1"/>
          </p:cNvSpPr>
          <p:nvPr/>
        </p:nvSpPr>
        <p:spPr bwMode="auto">
          <a:xfrm>
            <a:off x="-41275" y="3168650"/>
            <a:ext cx="1314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/>
              <a:t>After sweep:</a:t>
            </a:r>
          </a:p>
        </p:txBody>
      </p:sp>
      <p:sp>
        <p:nvSpPr>
          <p:cNvPr id="48558" name="Line 430"/>
          <p:cNvSpPr>
            <a:spLocks noChangeShapeType="1"/>
          </p:cNvSpPr>
          <p:nvPr/>
        </p:nvSpPr>
        <p:spPr bwMode="auto">
          <a:xfrm>
            <a:off x="3732213" y="2743200"/>
            <a:ext cx="0" cy="431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9" name="Rectangle 431"/>
          <p:cNvSpPr>
            <a:spLocks noChangeArrowheads="1"/>
          </p:cNvSpPr>
          <p:nvPr/>
        </p:nvSpPr>
        <p:spPr bwMode="auto">
          <a:xfrm>
            <a:off x="1446213" y="3200400"/>
            <a:ext cx="6096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0" name="Rectangle 432"/>
          <p:cNvSpPr>
            <a:spLocks noChangeArrowheads="1"/>
          </p:cNvSpPr>
          <p:nvPr/>
        </p:nvSpPr>
        <p:spPr bwMode="auto">
          <a:xfrm>
            <a:off x="2055813" y="3200400"/>
            <a:ext cx="6096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1" name="Rectangle 433"/>
          <p:cNvSpPr>
            <a:spLocks noChangeArrowheads="1"/>
          </p:cNvSpPr>
          <p:nvPr/>
        </p:nvSpPr>
        <p:spPr bwMode="auto">
          <a:xfrm>
            <a:off x="2665413" y="3200400"/>
            <a:ext cx="6096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2" name="Rectangle 434"/>
          <p:cNvSpPr>
            <a:spLocks noChangeArrowheads="1"/>
          </p:cNvSpPr>
          <p:nvPr/>
        </p:nvSpPr>
        <p:spPr bwMode="auto">
          <a:xfrm>
            <a:off x="3275013" y="3200400"/>
            <a:ext cx="9144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4" name="Rectangle 436"/>
          <p:cNvSpPr>
            <a:spLocks noChangeArrowheads="1"/>
          </p:cNvSpPr>
          <p:nvPr/>
        </p:nvSpPr>
        <p:spPr bwMode="auto">
          <a:xfrm>
            <a:off x="5408613" y="3200400"/>
            <a:ext cx="9144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6" name="Line 438"/>
          <p:cNvSpPr>
            <a:spLocks noChangeShapeType="1"/>
          </p:cNvSpPr>
          <p:nvPr/>
        </p:nvSpPr>
        <p:spPr bwMode="auto">
          <a:xfrm>
            <a:off x="1751013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7" name="Line 439"/>
          <p:cNvSpPr>
            <a:spLocks noChangeShapeType="1"/>
          </p:cNvSpPr>
          <p:nvPr/>
        </p:nvSpPr>
        <p:spPr bwMode="auto">
          <a:xfrm>
            <a:off x="2970213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8" name="Line 440"/>
          <p:cNvSpPr>
            <a:spLocks noChangeShapeType="1"/>
          </p:cNvSpPr>
          <p:nvPr/>
        </p:nvSpPr>
        <p:spPr bwMode="auto">
          <a:xfrm>
            <a:off x="3579813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9" name="Line 441"/>
          <p:cNvSpPr>
            <a:spLocks noChangeShapeType="1"/>
          </p:cNvSpPr>
          <p:nvPr/>
        </p:nvSpPr>
        <p:spPr bwMode="auto">
          <a:xfrm>
            <a:off x="3884613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3" name="Line 445"/>
          <p:cNvSpPr>
            <a:spLocks noChangeShapeType="1"/>
          </p:cNvSpPr>
          <p:nvPr/>
        </p:nvSpPr>
        <p:spPr bwMode="auto">
          <a:xfrm>
            <a:off x="5713413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4" name="Line 446"/>
          <p:cNvSpPr>
            <a:spLocks noChangeShapeType="1"/>
          </p:cNvSpPr>
          <p:nvPr/>
        </p:nvSpPr>
        <p:spPr bwMode="auto">
          <a:xfrm>
            <a:off x="6018213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2" name="Rectangle 474" descr="10%"/>
          <p:cNvSpPr>
            <a:spLocks noChangeArrowheads="1"/>
          </p:cNvSpPr>
          <p:nvPr/>
        </p:nvSpPr>
        <p:spPr bwMode="auto">
          <a:xfrm>
            <a:off x="6781800" y="1600200"/>
            <a:ext cx="304800" cy="304800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3" name="Text Box 475"/>
          <p:cNvSpPr txBox="1">
            <a:spLocks noChangeArrowheads="1"/>
          </p:cNvSpPr>
          <p:nvPr/>
        </p:nvSpPr>
        <p:spPr bwMode="auto">
          <a:xfrm>
            <a:off x="7137400" y="1447800"/>
            <a:ext cx="17081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Unmarked block </a:t>
            </a:r>
          </a:p>
          <a:p>
            <a:r>
              <a:rPr lang="en-US"/>
              <a:t>header</a:t>
            </a:r>
          </a:p>
        </p:txBody>
      </p:sp>
      <p:sp>
        <p:nvSpPr>
          <p:cNvPr id="48610" name="Text Box 482"/>
          <p:cNvSpPr txBox="1">
            <a:spLocks noChangeArrowheads="1"/>
          </p:cNvSpPr>
          <p:nvPr/>
        </p:nvSpPr>
        <p:spPr bwMode="auto">
          <a:xfrm>
            <a:off x="1447800" y="5334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1</a:t>
            </a:r>
          </a:p>
        </p:txBody>
      </p:sp>
      <p:sp>
        <p:nvSpPr>
          <p:cNvPr id="48611" name="Text Box 483"/>
          <p:cNvSpPr txBox="1">
            <a:spLocks noChangeArrowheads="1"/>
          </p:cNvSpPr>
          <p:nvPr/>
        </p:nvSpPr>
        <p:spPr bwMode="auto">
          <a:xfrm>
            <a:off x="2032000" y="5334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2</a:t>
            </a:r>
          </a:p>
        </p:txBody>
      </p:sp>
      <p:sp>
        <p:nvSpPr>
          <p:cNvPr id="48612" name="Text Box 484"/>
          <p:cNvSpPr txBox="1">
            <a:spLocks noChangeArrowheads="1"/>
          </p:cNvSpPr>
          <p:nvPr/>
        </p:nvSpPr>
        <p:spPr bwMode="auto">
          <a:xfrm>
            <a:off x="2641600" y="5334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3</a:t>
            </a:r>
          </a:p>
        </p:txBody>
      </p:sp>
      <p:sp>
        <p:nvSpPr>
          <p:cNvPr id="48613" name="Text Box 485"/>
          <p:cNvSpPr txBox="1">
            <a:spLocks noChangeArrowheads="1"/>
          </p:cNvSpPr>
          <p:nvPr/>
        </p:nvSpPr>
        <p:spPr bwMode="auto">
          <a:xfrm>
            <a:off x="3251200" y="5334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4</a:t>
            </a:r>
          </a:p>
        </p:txBody>
      </p:sp>
      <p:sp>
        <p:nvSpPr>
          <p:cNvPr id="48614" name="Text Box 486"/>
          <p:cNvSpPr txBox="1">
            <a:spLocks noChangeArrowheads="1"/>
          </p:cNvSpPr>
          <p:nvPr/>
        </p:nvSpPr>
        <p:spPr bwMode="auto">
          <a:xfrm>
            <a:off x="4241800" y="5334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5</a:t>
            </a:r>
          </a:p>
        </p:txBody>
      </p:sp>
      <p:sp>
        <p:nvSpPr>
          <p:cNvPr id="48615" name="Text Box 487"/>
          <p:cNvSpPr txBox="1">
            <a:spLocks noChangeArrowheads="1"/>
          </p:cNvSpPr>
          <p:nvPr/>
        </p:nvSpPr>
        <p:spPr bwMode="auto">
          <a:xfrm>
            <a:off x="5384800" y="53340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20840</TotalTime>
  <Pages>20</Pages>
  <Words>25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315</cp:revision>
  <cp:lastPrinted>2000-10-08T00:46:00Z</cp:lastPrinted>
  <dcterms:created xsi:type="dcterms:W3CDTF">1998-08-11T09:18:51Z</dcterms:created>
  <dcterms:modified xsi:type="dcterms:W3CDTF">2014-08-05T15:01:55Z</dcterms:modified>
</cp:coreProperties>
</file>