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640" y="-112"/>
      </p:cViewPr>
      <p:guideLst>
        <p:guide orient="horz" pos="1824"/>
        <p:guide pos="35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/>
              <a:t>Page </a:t>
            </a:r>
            <a:fld id="{AA1D51DC-11BF-B946-BDFC-FA6984FFE01B}" type="slidenum">
              <a:rPr lang="en-US" sz="1200"/>
              <a:pPr algn="ctr"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41707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algn="ctr"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DE6830BE-D75A-0B4A-8803-39D12EFA6C5C}" type="slidenum">
              <a:rPr lang="en-US" sz="1200">
                <a:latin typeface="Century Gothic" charset="0"/>
              </a:rPr>
              <a:pPr algn="ctr"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372200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076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1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48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10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53924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187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44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45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724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8858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7769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42" name="Rectangle 414"/>
          <p:cNvSpPr>
            <a:spLocks noChangeArrowheads="1"/>
          </p:cNvSpPr>
          <p:nvPr/>
        </p:nvSpPr>
        <p:spPr bwMode="auto">
          <a:xfrm>
            <a:off x="90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3" name="Rectangle 415"/>
          <p:cNvSpPr>
            <a:spLocks noChangeArrowheads="1"/>
          </p:cNvSpPr>
          <p:nvPr/>
        </p:nvSpPr>
        <p:spPr bwMode="auto">
          <a:xfrm>
            <a:off x="3952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4" name="Rectangle 416"/>
          <p:cNvSpPr>
            <a:spLocks noChangeArrowheads="1"/>
          </p:cNvSpPr>
          <p:nvPr/>
        </p:nvSpPr>
        <p:spPr bwMode="auto">
          <a:xfrm>
            <a:off x="7000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5" name="Rectangle 417"/>
          <p:cNvSpPr>
            <a:spLocks noChangeArrowheads="1"/>
          </p:cNvSpPr>
          <p:nvPr/>
        </p:nvSpPr>
        <p:spPr bwMode="auto">
          <a:xfrm>
            <a:off x="10048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6" name="Rectangle 418"/>
          <p:cNvSpPr>
            <a:spLocks noChangeArrowheads="1"/>
          </p:cNvSpPr>
          <p:nvPr/>
        </p:nvSpPr>
        <p:spPr bwMode="auto">
          <a:xfrm>
            <a:off x="13096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7" name="Rectangle 419"/>
          <p:cNvSpPr>
            <a:spLocks noChangeArrowheads="1"/>
          </p:cNvSpPr>
          <p:nvPr/>
        </p:nvSpPr>
        <p:spPr bwMode="auto">
          <a:xfrm>
            <a:off x="1614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8" name="Rectangle 420"/>
          <p:cNvSpPr>
            <a:spLocks noChangeArrowheads="1"/>
          </p:cNvSpPr>
          <p:nvPr/>
        </p:nvSpPr>
        <p:spPr bwMode="auto">
          <a:xfrm>
            <a:off x="1919288" y="5175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49" name="Rectangle 421"/>
          <p:cNvSpPr>
            <a:spLocks noChangeArrowheads="1"/>
          </p:cNvSpPr>
          <p:nvPr/>
        </p:nvSpPr>
        <p:spPr bwMode="auto">
          <a:xfrm>
            <a:off x="2224088" y="5175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0" name="Rectangle 422"/>
          <p:cNvSpPr>
            <a:spLocks noChangeArrowheads="1"/>
          </p:cNvSpPr>
          <p:nvPr/>
        </p:nvSpPr>
        <p:spPr bwMode="auto">
          <a:xfrm>
            <a:off x="2528888" y="5175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1" name="Rectangle 423"/>
          <p:cNvSpPr>
            <a:spLocks noChangeArrowheads="1"/>
          </p:cNvSpPr>
          <p:nvPr/>
        </p:nvSpPr>
        <p:spPr bwMode="auto">
          <a:xfrm>
            <a:off x="2833688" y="517525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2" name="Rectangle 424"/>
          <p:cNvSpPr>
            <a:spLocks noChangeArrowheads="1"/>
          </p:cNvSpPr>
          <p:nvPr/>
        </p:nvSpPr>
        <p:spPr bwMode="auto">
          <a:xfrm>
            <a:off x="3138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3" name="Rectangle 425"/>
          <p:cNvSpPr>
            <a:spLocks noChangeArrowheads="1"/>
          </p:cNvSpPr>
          <p:nvPr/>
        </p:nvSpPr>
        <p:spPr bwMode="auto">
          <a:xfrm>
            <a:off x="34432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4" name="Rectangle 426"/>
          <p:cNvSpPr>
            <a:spLocks noChangeArrowheads="1"/>
          </p:cNvSpPr>
          <p:nvPr/>
        </p:nvSpPr>
        <p:spPr bwMode="auto">
          <a:xfrm>
            <a:off x="37480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5" name="Rectangle 427"/>
          <p:cNvSpPr>
            <a:spLocks noChangeArrowheads="1"/>
          </p:cNvSpPr>
          <p:nvPr/>
        </p:nvSpPr>
        <p:spPr bwMode="auto">
          <a:xfrm>
            <a:off x="40528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6" name="Rectangle 428"/>
          <p:cNvSpPr>
            <a:spLocks noChangeArrowheads="1"/>
          </p:cNvSpPr>
          <p:nvPr/>
        </p:nvSpPr>
        <p:spPr bwMode="auto">
          <a:xfrm>
            <a:off x="43576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7" name="Rectangle 429"/>
          <p:cNvSpPr>
            <a:spLocks noChangeArrowheads="1"/>
          </p:cNvSpPr>
          <p:nvPr/>
        </p:nvSpPr>
        <p:spPr bwMode="auto">
          <a:xfrm>
            <a:off x="4662488" y="517525"/>
            <a:ext cx="304800" cy="304800"/>
          </a:xfrm>
          <a:prstGeom prst="rect">
            <a:avLst/>
          </a:prstGeom>
          <a:solidFill>
            <a:srgbClr val="C0C0C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2" name="Text Box 504"/>
          <p:cNvSpPr txBox="1">
            <a:spLocks noChangeArrowheads="1"/>
          </p:cNvSpPr>
          <p:nvPr/>
        </p:nvSpPr>
        <p:spPr bwMode="auto">
          <a:xfrm>
            <a:off x="-76200" y="-76200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p1</a:t>
            </a:r>
          </a:p>
        </p:txBody>
      </p:sp>
      <p:sp>
        <p:nvSpPr>
          <p:cNvPr id="48633" name="Line 505"/>
          <p:cNvSpPr>
            <a:spLocks noChangeShapeType="1"/>
          </p:cNvSpPr>
          <p:nvPr/>
        </p:nvSpPr>
        <p:spPr bwMode="auto">
          <a:xfrm>
            <a:off x="152400" y="24447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4" name="Text Box 506"/>
          <p:cNvSpPr txBox="1">
            <a:spLocks noChangeArrowheads="1"/>
          </p:cNvSpPr>
          <p:nvPr/>
        </p:nvSpPr>
        <p:spPr bwMode="auto">
          <a:xfrm>
            <a:off x="976313" y="-60325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p2</a:t>
            </a:r>
          </a:p>
        </p:txBody>
      </p:sp>
      <p:sp>
        <p:nvSpPr>
          <p:cNvPr id="48635" name="Line 507"/>
          <p:cNvSpPr>
            <a:spLocks noChangeShapeType="1"/>
          </p:cNvSpPr>
          <p:nvPr/>
        </p:nvSpPr>
        <p:spPr bwMode="auto">
          <a:xfrm>
            <a:off x="1157288" y="244475"/>
            <a:ext cx="200025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36" name="Text Box 508"/>
          <p:cNvSpPr txBox="1">
            <a:spLocks noChangeArrowheads="1"/>
          </p:cNvSpPr>
          <p:nvPr/>
        </p:nvSpPr>
        <p:spPr bwMode="auto">
          <a:xfrm>
            <a:off x="2957513" y="-60325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p3</a:t>
            </a:r>
          </a:p>
        </p:txBody>
      </p:sp>
      <p:sp>
        <p:nvSpPr>
          <p:cNvPr id="48637" name="Line 509"/>
          <p:cNvSpPr>
            <a:spLocks noChangeShapeType="1"/>
          </p:cNvSpPr>
          <p:nvPr/>
        </p:nvSpPr>
        <p:spPr bwMode="auto">
          <a:xfrm>
            <a:off x="3186113" y="26035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1" name="Text Box 513"/>
          <p:cNvSpPr txBox="1">
            <a:spLocks noChangeArrowheads="1"/>
          </p:cNvSpPr>
          <p:nvPr/>
        </p:nvSpPr>
        <p:spPr bwMode="auto">
          <a:xfrm>
            <a:off x="1433513" y="-60325"/>
            <a:ext cx="409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en-US"/>
              <a:t>p4</a:t>
            </a:r>
          </a:p>
        </p:txBody>
      </p:sp>
      <p:sp>
        <p:nvSpPr>
          <p:cNvPr id="48642" name="Line 514"/>
          <p:cNvSpPr>
            <a:spLocks noChangeShapeType="1"/>
          </p:cNvSpPr>
          <p:nvPr/>
        </p:nvSpPr>
        <p:spPr bwMode="auto">
          <a:xfrm flipH="1">
            <a:off x="1414463" y="244475"/>
            <a:ext cx="200025" cy="2444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3" name="Rectangle 515"/>
          <p:cNvSpPr>
            <a:spLocks noChangeArrowheads="1"/>
          </p:cNvSpPr>
          <p:nvPr/>
        </p:nvSpPr>
        <p:spPr bwMode="auto">
          <a:xfrm>
            <a:off x="1309688" y="5334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5" name="Rectangle 517"/>
          <p:cNvSpPr>
            <a:spLocks noChangeArrowheads="1"/>
          </p:cNvSpPr>
          <p:nvPr/>
        </p:nvSpPr>
        <p:spPr bwMode="auto">
          <a:xfrm>
            <a:off x="90488" y="533400"/>
            <a:ext cx="12192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6" name="Rectangle 518"/>
          <p:cNvSpPr>
            <a:spLocks noChangeArrowheads="1"/>
          </p:cNvSpPr>
          <p:nvPr/>
        </p:nvSpPr>
        <p:spPr bwMode="auto">
          <a:xfrm>
            <a:off x="4967288" y="5207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7" name="Rectangle 519"/>
          <p:cNvSpPr>
            <a:spLocks noChangeArrowheads="1"/>
          </p:cNvSpPr>
          <p:nvPr/>
        </p:nvSpPr>
        <p:spPr bwMode="auto">
          <a:xfrm>
            <a:off x="5272088" y="520700"/>
            <a:ext cx="304800" cy="30480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4" name="Rectangle 516"/>
          <p:cNvSpPr>
            <a:spLocks noChangeArrowheads="1"/>
          </p:cNvSpPr>
          <p:nvPr/>
        </p:nvSpPr>
        <p:spPr bwMode="auto">
          <a:xfrm>
            <a:off x="3138488" y="533400"/>
            <a:ext cx="18288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8" name="Rectangle 520"/>
          <p:cNvSpPr>
            <a:spLocks noChangeArrowheads="1"/>
          </p:cNvSpPr>
          <p:nvPr/>
        </p:nvSpPr>
        <p:spPr bwMode="auto">
          <a:xfrm>
            <a:off x="1919288" y="533400"/>
            <a:ext cx="12192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649" name="Rectangle 521"/>
          <p:cNvSpPr>
            <a:spLocks noChangeArrowheads="1"/>
          </p:cNvSpPr>
          <p:nvPr/>
        </p:nvSpPr>
        <p:spPr bwMode="auto">
          <a:xfrm>
            <a:off x="4967288" y="533400"/>
            <a:ext cx="609600" cy="3048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20625</TotalTime>
  <Pages>20</Pages>
  <Words>4</Words>
  <Application>Microsoft Macintosh PowerPoint</Application>
  <PresentationFormat>Letter Paper (8.5x11 in)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325</cp:revision>
  <cp:lastPrinted>2000-09-11T00:47:17Z</cp:lastPrinted>
  <dcterms:created xsi:type="dcterms:W3CDTF">1998-08-11T09:18:51Z</dcterms:created>
  <dcterms:modified xsi:type="dcterms:W3CDTF">2014-08-05T15:02:12Z</dcterms:modified>
</cp:coreProperties>
</file>