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80" y="-112"/>
      </p:cViewPr>
      <p:guideLst>
        <p:guide orient="horz" pos="182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5E0DC3F-86F3-4543-9307-8143258F951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2522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80CD46C-9906-3F4F-AAD9-2691F476997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287508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9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3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863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3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5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38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12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733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395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00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04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3096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6144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9192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240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5288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Rectangle 423"/>
          <p:cNvSpPr>
            <a:spLocks noChangeArrowheads="1"/>
          </p:cNvSpPr>
          <p:nvPr/>
        </p:nvSpPr>
        <p:spPr bwMode="auto">
          <a:xfrm>
            <a:off x="28336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3138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3443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3748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052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3576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662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-76200" y="-76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>
            <a:off x="152400" y="244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4" name="Text Box 506"/>
          <p:cNvSpPr txBox="1">
            <a:spLocks noChangeArrowheads="1"/>
          </p:cNvSpPr>
          <p:nvPr/>
        </p:nvSpPr>
        <p:spPr bwMode="auto">
          <a:xfrm>
            <a:off x="11287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48635" name="Line 507"/>
          <p:cNvSpPr>
            <a:spLocks noChangeShapeType="1"/>
          </p:cNvSpPr>
          <p:nvPr/>
        </p:nvSpPr>
        <p:spPr bwMode="auto">
          <a:xfrm>
            <a:off x="1357313" y="260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6" name="Text Box 508"/>
          <p:cNvSpPr txBox="1">
            <a:spLocks noChangeArrowheads="1"/>
          </p:cNvSpPr>
          <p:nvPr/>
        </p:nvSpPr>
        <p:spPr bwMode="auto">
          <a:xfrm>
            <a:off x="29575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48637" name="Line 509"/>
          <p:cNvSpPr>
            <a:spLocks noChangeShapeType="1"/>
          </p:cNvSpPr>
          <p:nvPr/>
        </p:nvSpPr>
        <p:spPr bwMode="auto">
          <a:xfrm>
            <a:off x="3186113" y="260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Rectangle 511"/>
          <p:cNvSpPr>
            <a:spLocks noChangeArrowheads="1"/>
          </p:cNvSpPr>
          <p:nvPr/>
        </p:nvSpPr>
        <p:spPr bwMode="auto">
          <a:xfrm>
            <a:off x="904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3138488" y="53340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1309688" y="53340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49672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52720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4967288" y="533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20626</TotalTime>
  <Pages>20</Pages>
  <Words>3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2000-09-11T00:46:39Z</cp:lastPrinted>
  <dcterms:created xsi:type="dcterms:W3CDTF">1998-08-11T09:18:51Z</dcterms:created>
  <dcterms:modified xsi:type="dcterms:W3CDTF">2014-08-05T15:02:21Z</dcterms:modified>
</cp:coreProperties>
</file>