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12" y="-72"/>
      </p:cViewPr>
      <p:guideLst>
        <p:guide orient="horz" pos="182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DC872920-1EC9-764A-A85B-389EF2FCCB5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6103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95A0281-0D95-9E43-BCA4-A1D0566EDC6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9410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4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8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6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91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2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484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492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395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00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04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3096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614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919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24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528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Rectangle 423" descr="Wide upward diagonal"/>
          <p:cNvSpPr>
            <a:spLocks noChangeArrowheads="1"/>
          </p:cNvSpPr>
          <p:nvPr/>
        </p:nvSpPr>
        <p:spPr bwMode="auto">
          <a:xfrm>
            <a:off x="2833688" y="517525"/>
            <a:ext cx="304800" cy="304800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3138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3443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3748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052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3576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662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-76200" y="-76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>
            <a:off x="152400" y="244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4" name="Text Box 506"/>
          <p:cNvSpPr txBox="1">
            <a:spLocks noChangeArrowheads="1"/>
          </p:cNvSpPr>
          <p:nvPr/>
        </p:nvSpPr>
        <p:spPr bwMode="auto">
          <a:xfrm>
            <a:off x="11287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8635" name="Line 507"/>
          <p:cNvSpPr>
            <a:spLocks noChangeShapeType="1"/>
          </p:cNvSpPr>
          <p:nvPr/>
        </p:nvSpPr>
        <p:spPr bwMode="auto">
          <a:xfrm>
            <a:off x="1357313" y="260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6" name="Text Box 508"/>
          <p:cNvSpPr txBox="1">
            <a:spLocks noChangeArrowheads="1"/>
          </p:cNvSpPr>
          <p:nvPr/>
        </p:nvSpPr>
        <p:spPr bwMode="auto">
          <a:xfrm>
            <a:off x="2986088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48637" name="Line 509"/>
          <p:cNvSpPr>
            <a:spLocks noChangeShapeType="1"/>
          </p:cNvSpPr>
          <p:nvPr/>
        </p:nvSpPr>
        <p:spPr bwMode="auto">
          <a:xfrm>
            <a:off x="3214688" y="260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8" name="Rectangle 510"/>
          <p:cNvSpPr>
            <a:spLocks noChangeArrowheads="1"/>
          </p:cNvSpPr>
          <p:nvPr/>
        </p:nvSpPr>
        <p:spPr bwMode="auto">
          <a:xfrm>
            <a:off x="904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Rectangle 511"/>
          <p:cNvSpPr>
            <a:spLocks noChangeArrowheads="1"/>
          </p:cNvSpPr>
          <p:nvPr/>
        </p:nvSpPr>
        <p:spPr bwMode="auto">
          <a:xfrm>
            <a:off x="1309688" y="53340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49672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52720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3138488" y="533400"/>
            <a:ext cx="2438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Line 516"/>
          <p:cNvSpPr>
            <a:spLocks noChangeShapeType="1"/>
          </p:cNvSpPr>
          <p:nvPr/>
        </p:nvSpPr>
        <p:spPr bwMode="auto">
          <a:xfrm>
            <a:off x="4953000" y="533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20639</TotalTime>
  <Pages>20</Pages>
  <Words>3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2000-09-11T00:45:21Z</cp:lastPrinted>
  <dcterms:created xsi:type="dcterms:W3CDTF">1998-08-11T09:18:51Z</dcterms:created>
  <dcterms:modified xsi:type="dcterms:W3CDTF">2014-08-05T15:02:28Z</dcterms:modified>
</cp:coreProperties>
</file>