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44" y="-104"/>
      </p:cViewPr>
      <p:guideLst>
        <p:guide orient="horz" pos="528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19293F28-0B0B-964E-9DDB-0BA064740F00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76130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4E7D0D3E-F661-AE47-A694-0A29669D30E1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808416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0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1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755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5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831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464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29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90488" y="5302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Rectangle 415"/>
          <p:cNvSpPr>
            <a:spLocks noChangeArrowheads="1"/>
          </p:cNvSpPr>
          <p:nvPr/>
        </p:nvSpPr>
        <p:spPr bwMode="auto">
          <a:xfrm>
            <a:off x="395288" y="5302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700088" y="5302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1004888" y="5302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1309688" y="5302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1614488" y="5302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1919288" y="5302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2224088" y="5302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0" name="Rectangle 422"/>
          <p:cNvSpPr>
            <a:spLocks noChangeArrowheads="1"/>
          </p:cNvSpPr>
          <p:nvPr/>
        </p:nvSpPr>
        <p:spPr bwMode="auto">
          <a:xfrm>
            <a:off x="2528888" y="5302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Rectangle 423" descr="Wide upward diagonal"/>
          <p:cNvSpPr>
            <a:spLocks noChangeArrowheads="1"/>
          </p:cNvSpPr>
          <p:nvPr/>
        </p:nvSpPr>
        <p:spPr bwMode="auto">
          <a:xfrm>
            <a:off x="2833688" y="530225"/>
            <a:ext cx="304800" cy="304800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2" name="Rectangle 424"/>
          <p:cNvSpPr>
            <a:spLocks noChangeArrowheads="1"/>
          </p:cNvSpPr>
          <p:nvPr/>
        </p:nvSpPr>
        <p:spPr bwMode="auto">
          <a:xfrm>
            <a:off x="31384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34432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Rectangle 426"/>
          <p:cNvSpPr>
            <a:spLocks noChangeArrowheads="1"/>
          </p:cNvSpPr>
          <p:nvPr/>
        </p:nvSpPr>
        <p:spPr bwMode="auto">
          <a:xfrm>
            <a:off x="37480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5" name="Rectangle 427"/>
          <p:cNvSpPr>
            <a:spLocks noChangeArrowheads="1"/>
          </p:cNvSpPr>
          <p:nvPr/>
        </p:nvSpPr>
        <p:spPr bwMode="auto">
          <a:xfrm>
            <a:off x="40528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6" name="Rectangle 428"/>
          <p:cNvSpPr>
            <a:spLocks noChangeArrowheads="1"/>
          </p:cNvSpPr>
          <p:nvPr/>
        </p:nvSpPr>
        <p:spPr bwMode="auto">
          <a:xfrm>
            <a:off x="43576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7" name="Rectangle 429"/>
          <p:cNvSpPr>
            <a:spLocks noChangeArrowheads="1"/>
          </p:cNvSpPr>
          <p:nvPr/>
        </p:nvSpPr>
        <p:spPr bwMode="auto">
          <a:xfrm>
            <a:off x="46624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2" name="Text Box 504"/>
          <p:cNvSpPr txBox="1">
            <a:spLocks noChangeArrowheads="1"/>
          </p:cNvSpPr>
          <p:nvPr/>
        </p:nvSpPr>
        <p:spPr bwMode="auto">
          <a:xfrm>
            <a:off x="-76200" y="-635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48633" name="Line 505"/>
          <p:cNvSpPr>
            <a:spLocks noChangeShapeType="1"/>
          </p:cNvSpPr>
          <p:nvPr/>
        </p:nvSpPr>
        <p:spPr bwMode="auto">
          <a:xfrm>
            <a:off x="152400" y="2571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4" name="Text Box 506"/>
          <p:cNvSpPr txBox="1">
            <a:spLocks noChangeArrowheads="1"/>
          </p:cNvSpPr>
          <p:nvPr/>
        </p:nvSpPr>
        <p:spPr bwMode="auto">
          <a:xfrm>
            <a:off x="1128713" y="-47625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48635" name="Line 507"/>
          <p:cNvSpPr>
            <a:spLocks noChangeShapeType="1"/>
          </p:cNvSpPr>
          <p:nvPr/>
        </p:nvSpPr>
        <p:spPr bwMode="auto">
          <a:xfrm>
            <a:off x="1357313" y="2730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6" name="Rectangle 508"/>
          <p:cNvSpPr>
            <a:spLocks noChangeArrowheads="1"/>
          </p:cNvSpPr>
          <p:nvPr/>
        </p:nvSpPr>
        <p:spPr bwMode="auto">
          <a:xfrm>
            <a:off x="90488" y="533400"/>
            <a:ext cx="12192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7" name="Rectangle 509"/>
          <p:cNvSpPr>
            <a:spLocks noChangeArrowheads="1"/>
          </p:cNvSpPr>
          <p:nvPr/>
        </p:nvSpPr>
        <p:spPr bwMode="auto">
          <a:xfrm>
            <a:off x="1309688" y="533400"/>
            <a:ext cx="1828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8" name="Rectangle 510"/>
          <p:cNvSpPr>
            <a:spLocks noChangeArrowheads="1"/>
          </p:cNvSpPr>
          <p:nvPr/>
        </p:nvSpPr>
        <p:spPr bwMode="auto">
          <a:xfrm>
            <a:off x="4967288" y="5334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9" name="Rectangle 511"/>
          <p:cNvSpPr>
            <a:spLocks noChangeArrowheads="1"/>
          </p:cNvSpPr>
          <p:nvPr/>
        </p:nvSpPr>
        <p:spPr bwMode="auto">
          <a:xfrm>
            <a:off x="5272088" y="5334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0" name="Rectangle 512"/>
          <p:cNvSpPr>
            <a:spLocks noChangeArrowheads="1"/>
          </p:cNvSpPr>
          <p:nvPr/>
        </p:nvSpPr>
        <p:spPr bwMode="auto">
          <a:xfrm>
            <a:off x="3125788" y="533400"/>
            <a:ext cx="24384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20640</TotalTime>
  <Pages>20</Pages>
  <Words>2</Words>
  <Application>Microsoft Macintosh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321</cp:revision>
  <cp:lastPrinted>2000-09-11T00:44:47Z</cp:lastPrinted>
  <dcterms:created xsi:type="dcterms:W3CDTF">1998-08-11T09:18:51Z</dcterms:created>
  <dcterms:modified xsi:type="dcterms:W3CDTF">2014-08-05T15:02:36Z</dcterms:modified>
</cp:coreProperties>
</file>