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776" y="-104"/>
      </p:cViewPr>
      <p:guideLst>
        <p:guide orient="horz" pos="912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BE762B52-06F8-EB40-8F76-95609ED3EAF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846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A2F6CFA-6E8D-6140-97E1-373696A7A87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678771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4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9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3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2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150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0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37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93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45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72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395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00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04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3096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6144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9192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240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5288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Rectangle 423"/>
          <p:cNvSpPr>
            <a:spLocks noChangeArrowheads="1"/>
          </p:cNvSpPr>
          <p:nvPr/>
        </p:nvSpPr>
        <p:spPr bwMode="auto">
          <a:xfrm>
            <a:off x="28336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31384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34432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37480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0528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3576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662488" y="5302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-76200" y="-635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>
            <a:off x="152400" y="2571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4" name="Rectangle 506"/>
          <p:cNvSpPr>
            <a:spLocks noChangeArrowheads="1"/>
          </p:cNvSpPr>
          <p:nvPr/>
        </p:nvSpPr>
        <p:spPr bwMode="auto">
          <a:xfrm>
            <a:off x="904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4967288" y="5334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5272088" y="5334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1309688" y="533400"/>
            <a:ext cx="4267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20649</TotalTime>
  <Pages>20</Pages>
  <Words>1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2000-09-12T20:57:39Z</cp:lastPrinted>
  <dcterms:created xsi:type="dcterms:W3CDTF">1998-08-11T09:18:51Z</dcterms:created>
  <dcterms:modified xsi:type="dcterms:W3CDTF">2014-08-05T15:02:43Z</dcterms:modified>
</cp:coreProperties>
</file>