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776" y="-104"/>
      </p:cViewPr>
      <p:guideLst>
        <p:guide orient="horz" pos="912"/>
        <p:guide pos="33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BE762B52-06F8-EB40-8F76-95609ED3EAF1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4846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7A2F6CFA-6E8D-6140-97E1-373696A7A87D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678771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4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9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3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2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150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0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3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93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145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672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42" name="Rectangle 414"/>
          <p:cNvSpPr>
            <a:spLocks noChangeArrowheads="1"/>
          </p:cNvSpPr>
          <p:nvPr/>
        </p:nvSpPr>
        <p:spPr bwMode="auto">
          <a:xfrm>
            <a:off x="904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3" name="Rectangle 415"/>
          <p:cNvSpPr>
            <a:spLocks noChangeArrowheads="1"/>
          </p:cNvSpPr>
          <p:nvPr/>
        </p:nvSpPr>
        <p:spPr bwMode="auto">
          <a:xfrm>
            <a:off x="3952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4" name="Rectangle 416"/>
          <p:cNvSpPr>
            <a:spLocks noChangeArrowheads="1"/>
          </p:cNvSpPr>
          <p:nvPr/>
        </p:nvSpPr>
        <p:spPr bwMode="auto">
          <a:xfrm>
            <a:off x="7000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10048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13096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16144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8" name="Rectangle 420"/>
          <p:cNvSpPr>
            <a:spLocks noChangeArrowheads="1"/>
          </p:cNvSpPr>
          <p:nvPr/>
        </p:nvSpPr>
        <p:spPr bwMode="auto">
          <a:xfrm>
            <a:off x="19192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9" name="Rectangle 421"/>
          <p:cNvSpPr>
            <a:spLocks noChangeArrowheads="1"/>
          </p:cNvSpPr>
          <p:nvPr/>
        </p:nvSpPr>
        <p:spPr bwMode="auto">
          <a:xfrm>
            <a:off x="22240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0" name="Rectangle 422"/>
          <p:cNvSpPr>
            <a:spLocks noChangeArrowheads="1"/>
          </p:cNvSpPr>
          <p:nvPr/>
        </p:nvSpPr>
        <p:spPr bwMode="auto">
          <a:xfrm>
            <a:off x="25288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1" name="Rectangle 423"/>
          <p:cNvSpPr>
            <a:spLocks noChangeArrowheads="1"/>
          </p:cNvSpPr>
          <p:nvPr/>
        </p:nvSpPr>
        <p:spPr bwMode="auto">
          <a:xfrm>
            <a:off x="28336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2" name="Rectangle 424"/>
          <p:cNvSpPr>
            <a:spLocks noChangeArrowheads="1"/>
          </p:cNvSpPr>
          <p:nvPr/>
        </p:nvSpPr>
        <p:spPr bwMode="auto">
          <a:xfrm>
            <a:off x="31384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3" name="Rectangle 425"/>
          <p:cNvSpPr>
            <a:spLocks noChangeArrowheads="1"/>
          </p:cNvSpPr>
          <p:nvPr/>
        </p:nvSpPr>
        <p:spPr bwMode="auto">
          <a:xfrm>
            <a:off x="34432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4" name="Rectangle 426"/>
          <p:cNvSpPr>
            <a:spLocks noChangeArrowheads="1"/>
          </p:cNvSpPr>
          <p:nvPr/>
        </p:nvSpPr>
        <p:spPr bwMode="auto">
          <a:xfrm>
            <a:off x="37480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5" name="Rectangle 427"/>
          <p:cNvSpPr>
            <a:spLocks noChangeArrowheads="1"/>
          </p:cNvSpPr>
          <p:nvPr/>
        </p:nvSpPr>
        <p:spPr bwMode="auto">
          <a:xfrm>
            <a:off x="40528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6" name="Rectangle 428"/>
          <p:cNvSpPr>
            <a:spLocks noChangeArrowheads="1"/>
          </p:cNvSpPr>
          <p:nvPr/>
        </p:nvSpPr>
        <p:spPr bwMode="auto">
          <a:xfrm>
            <a:off x="43576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7" name="Rectangle 429"/>
          <p:cNvSpPr>
            <a:spLocks noChangeArrowheads="1"/>
          </p:cNvSpPr>
          <p:nvPr/>
        </p:nvSpPr>
        <p:spPr bwMode="auto">
          <a:xfrm>
            <a:off x="4662488" y="5302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2" name="Text Box 504"/>
          <p:cNvSpPr txBox="1">
            <a:spLocks noChangeArrowheads="1"/>
          </p:cNvSpPr>
          <p:nvPr/>
        </p:nvSpPr>
        <p:spPr bwMode="auto">
          <a:xfrm>
            <a:off x="-76200" y="-635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48633" name="Line 505"/>
          <p:cNvSpPr>
            <a:spLocks noChangeShapeType="1"/>
          </p:cNvSpPr>
          <p:nvPr/>
        </p:nvSpPr>
        <p:spPr bwMode="auto">
          <a:xfrm>
            <a:off x="152400" y="2571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4" name="Rectangle 506"/>
          <p:cNvSpPr>
            <a:spLocks noChangeArrowheads="1"/>
          </p:cNvSpPr>
          <p:nvPr/>
        </p:nvSpPr>
        <p:spPr bwMode="auto">
          <a:xfrm>
            <a:off x="90488" y="533400"/>
            <a:ext cx="12192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2" name="Rectangle 514"/>
          <p:cNvSpPr>
            <a:spLocks noChangeArrowheads="1"/>
          </p:cNvSpPr>
          <p:nvPr/>
        </p:nvSpPr>
        <p:spPr bwMode="auto">
          <a:xfrm>
            <a:off x="4967288" y="5334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3" name="Rectangle 515"/>
          <p:cNvSpPr>
            <a:spLocks noChangeArrowheads="1"/>
          </p:cNvSpPr>
          <p:nvPr/>
        </p:nvSpPr>
        <p:spPr bwMode="auto">
          <a:xfrm>
            <a:off x="5272088" y="5334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4" name="Rectangle 516"/>
          <p:cNvSpPr>
            <a:spLocks noChangeArrowheads="1"/>
          </p:cNvSpPr>
          <p:nvPr/>
        </p:nvSpPr>
        <p:spPr bwMode="auto">
          <a:xfrm>
            <a:off x="1309688" y="533400"/>
            <a:ext cx="42672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20649</TotalTime>
  <Pages>20</Pages>
  <Words>1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321</cp:revision>
  <cp:lastPrinted>2000-09-12T20:57:39Z</cp:lastPrinted>
  <dcterms:created xsi:type="dcterms:W3CDTF">1998-08-11T09:18:51Z</dcterms:created>
  <dcterms:modified xsi:type="dcterms:W3CDTF">2014-08-05T15:02:43Z</dcterms:modified>
</cp:coreProperties>
</file>