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96" r:id="rId2"/>
  </p:sldIdLst>
  <p:sldSz cx="9144000" cy="6858000" type="letter"/>
  <p:notesSz cx="6831013" cy="9396413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charset="0"/>
        <a:ea typeface="ＭＳ Ｐゴシック" charset="0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charset="0"/>
        <a:ea typeface="ＭＳ Ｐゴシック" charset="0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charset="0"/>
        <a:ea typeface="ＭＳ Ｐゴシック" charset="0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charset="0"/>
        <a:ea typeface="ＭＳ Ｐゴシック" charset="0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Helvetica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Helvetica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Helvetica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Helvetica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AEAEA"/>
    <a:srgbClr val="DDDDDD"/>
    <a:srgbClr val="000004"/>
    <a:srgbClr val="0004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752" y="-600"/>
      </p:cViewPr>
      <p:guideLst>
        <p:guide orient="horz" pos="816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040063" y="8951913"/>
            <a:ext cx="752475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8753" tIns="45183" rIns="88753" bIns="45183">
            <a:spAutoFit/>
          </a:bodyPr>
          <a:lstStyle/>
          <a:p>
            <a:pPr defTabSz="882650">
              <a:lnSpc>
                <a:spcPct val="90000"/>
              </a:lnSpc>
            </a:pPr>
            <a:r>
              <a:rPr lang="en-US" sz="1200"/>
              <a:t>Page </a:t>
            </a:r>
            <a:fld id="{7BCDAD41-45A4-054D-9E0B-292C2E432F99}" type="slidenum">
              <a:rPr lang="en-US" sz="1200"/>
              <a:pPr defTabSz="882650">
                <a:lnSpc>
                  <a:spcPct val="90000"/>
                </a:lnSpc>
              </a:pPr>
              <a:t>‹#›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3759327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1225" y="4462463"/>
            <a:ext cx="5008563" cy="422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980" tIns="45183" rIns="91980" bIns="451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Body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016250" y="8951913"/>
            <a:ext cx="798513" cy="26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8753" tIns="45183" rIns="88753" bIns="45183">
            <a:spAutoFit/>
          </a:bodyPr>
          <a:lstStyle/>
          <a:p>
            <a:pPr defTabSz="882650">
              <a:lnSpc>
                <a:spcPct val="90000"/>
              </a:lnSpc>
            </a:pPr>
            <a:r>
              <a:rPr lang="en-US" sz="1200">
                <a:latin typeface="Century Gothic" charset="0"/>
              </a:rPr>
              <a:t>Page </a:t>
            </a:r>
            <a:fld id="{F6F9F3BB-35E6-3F4C-97EE-4C1D1C9AE86F}" type="slidenum">
              <a:rPr lang="en-US" sz="1200">
                <a:latin typeface="Century Gothic" charset="0"/>
              </a:rPr>
              <a:pPr defTabSz="882650">
                <a:lnSpc>
                  <a:spcPct val="90000"/>
                </a:lnSpc>
              </a:pPr>
              <a:t>‹#›</a:t>
            </a:fld>
            <a:endParaRPr lang="en-US" sz="1200">
              <a:latin typeface="Century Gothic" charset="0"/>
            </a:endParaRPr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76325" y="711200"/>
            <a:ext cx="4679950" cy="35099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37231986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charset="0"/>
        <a:ea typeface="ＭＳ Ｐゴシック" charset="0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charset="0"/>
        <a:ea typeface="ＭＳ Ｐゴシック" charset="0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charset="0"/>
        <a:ea typeface="ＭＳ Ｐゴシック" charset="0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charset="0"/>
        <a:ea typeface="ＭＳ Ｐゴシック" charset="0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254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219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473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943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55592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34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084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116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169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21501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46059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0"/>
        </a:defRPr>
      </a:lvl2pPr>
      <a:lvl3pPr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0"/>
        </a:defRPr>
      </a:lvl3pPr>
      <a:lvl4pPr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0"/>
        </a:defRPr>
      </a:lvl4pPr>
      <a:lvl5pPr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0"/>
        </a:defRPr>
      </a:lvl5pPr>
      <a:lvl6pPr marL="457200"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0"/>
        </a:defRPr>
      </a:lvl6pPr>
      <a:lvl7pPr marL="914400"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0"/>
        </a:defRPr>
      </a:lvl7pPr>
      <a:lvl8pPr marL="1371600"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0"/>
        </a:defRPr>
      </a:lvl8pPr>
      <a:lvl9pPr marL="1828800"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0"/>
        </a:defRPr>
      </a:lvl9pPr>
    </p:titleStyle>
    <p:bodyStyle>
      <a:lvl1pPr marL="223838" indent="-223838" algn="l" defTabSz="895350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defRPr sz="2400" b="1">
          <a:solidFill>
            <a:schemeClr val="tx2"/>
          </a:solidFill>
          <a:latin typeface="+mn-lt"/>
          <a:ea typeface="+mn-ea"/>
          <a:cs typeface="+mn-cs"/>
        </a:defRPr>
      </a:lvl1pPr>
      <a:lvl2pPr marL="560388" indent="-222250" algn="l" defTabSz="895350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b="1">
          <a:solidFill>
            <a:schemeClr val="tx1"/>
          </a:solidFill>
          <a:latin typeface="+mn-lt"/>
          <a:ea typeface="+mn-ea"/>
        </a:defRPr>
      </a:lvl2pPr>
      <a:lvl3pPr marL="839788" indent="-165100" algn="l" defTabSz="895350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2"/>
          </a:solidFill>
          <a:latin typeface="+mn-lt"/>
          <a:ea typeface="+mn-ea"/>
        </a:defRPr>
      </a:lvl3pPr>
      <a:lvl4pPr marL="1120775" indent="-166688" algn="l" defTabSz="895350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+mn-ea"/>
        </a:defRPr>
      </a:lvl4pPr>
      <a:lvl5pPr marL="1960563" indent="-168275" algn="l" defTabSz="895350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charset="0"/>
          <a:ea typeface="+mn-ea"/>
        </a:defRPr>
      </a:lvl5pPr>
      <a:lvl6pPr marL="2417763" indent="-168275" algn="l" defTabSz="895350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charset="0"/>
          <a:ea typeface="+mn-ea"/>
        </a:defRPr>
      </a:lvl6pPr>
      <a:lvl7pPr marL="2874963" indent="-168275" algn="l" defTabSz="895350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charset="0"/>
          <a:ea typeface="+mn-ea"/>
        </a:defRPr>
      </a:lvl7pPr>
      <a:lvl8pPr marL="3332163" indent="-168275" algn="l" defTabSz="895350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charset="0"/>
          <a:ea typeface="+mn-ea"/>
        </a:defRPr>
      </a:lvl8pPr>
      <a:lvl9pPr marL="3789363" indent="-168275" algn="l" defTabSz="895350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charset="0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07" name="Rectangle 379"/>
          <p:cNvSpPr>
            <a:spLocks noChangeArrowheads="1"/>
          </p:cNvSpPr>
          <p:nvPr/>
        </p:nvSpPr>
        <p:spPr bwMode="auto">
          <a:xfrm>
            <a:off x="3657600" y="3429000"/>
            <a:ext cx="1066800" cy="228600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Courier New" charset="0"/>
              </a:rPr>
              <a:t>vm_next</a:t>
            </a:r>
          </a:p>
        </p:txBody>
      </p:sp>
      <p:sp>
        <p:nvSpPr>
          <p:cNvPr id="48508" name="Rectangle 380"/>
          <p:cNvSpPr>
            <a:spLocks noChangeArrowheads="1"/>
          </p:cNvSpPr>
          <p:nvPr/>
        </p:nvSpPr>
        <p:spPr bwMode="auto">
          <a:xfrm>
            <a:off x="3657600" y="1600200"/>
            <a:ext cx="1066800" cy="228600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Courier New" charset="0"/>
              </a:rPr>
              <a:t>vm_next</a:t>
            </a:r>
          </a:p>
        </p:txBody>
      </p:sp>
      <p:sp>
        <p:nvSpPr>
          <p:cNvPr id="48509" name="Line 381"/>
          <p:cNvSpPr>
            <a:spLocks noChangeShapeType="1"/>
          </p:cNvSpPr>
          <p:nvPr/>
        </p:nvSpPr>
        <p:spPr bwMode="auto">
          <a:xfrm>
            <a:off x="990600" y="838200"/>
            <a:ext cx="762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endParaRPr lang="en-US"/>
          </a:p>
        </p:txBody>
      </p:sp>
      <p:sp>
        <p:nvSpPr>
          <p:cNvPr id="48510" name="Text Box 382"/>
          <p:cNvSpPr txBox="1">
            <a:spLocks noChangeArrowheads="1"/>
          </p:cNvSpPr>
          <p:nvPr/>
        </p:nvSpPr>
        <p:spPr bwMode="auto">
          <a:xfrm>
            <a:off x="-76200" y="238125"/>
            <a:ext cx="1525588" cy="309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>
                <a:solidFill>
                  <a:schemeClr val="tx2"/>
                </a:solidFill>
                <a:latin typeface="Courier New" charset="0"/>
              </a:rPr>
              <a:t>task_struct</a:t>
            </a:r>
          </a:p>
        </p:txBody>
      </p:sp>
      <p:sp>
        <p:nvSpPr>
          <p:cNvPr id="48511" name="Text Box 383"/>
          <p:cNvSpPr txBox="1">
            <a:spLocks noChangeArrowheads="1"/>
          </p:cNvSpPr>
          <p:nvPr/>
        </p:nvSpPr>
        <p:spPr bwMode="auto">
          <a:xfrm>
            <a:off x="1690688" y="381000"/>
            <a:ext cx="1281112" cy="309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>
                <a:solidFill>
                  <a:schemeClr val="tx2"/>
                </a:solidFill>
                <a:latin typeface="Courier New" charset="0"/>
              </a:rPr>
              <a:t>mm_struct</a:t>
            </a:r>
          </a:p>
        </p:txBody>
      </p:sp>
      <p:sp>
        <p:nvSpPr>
          <p:cNvPr id="48512" name="Rectangle 384"/>
          <p:cNvSpPr>
            <a:spLocks noChangeArrowheads="1"/>
          </p:cNvSpPr>
          <p:nvPr/>
        </p:nvSpPr>
        <p:spPr bwMode="auto">
          <a:xfrm>
            <a:off x="1828800" y="787400"/>
            <a:ext cx="1066800" cy="157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endParaRPr lang="en-US"/>
          </a:p>
        </p:txBody>
      </p:sp>
      <p:sp>
        <p:nvSpPr>
          <p:cNvPr id="48513" name="Rectangle 385"/>
          <p:cNvSpPr>
            <a:spLocks noChangeArrowheads="1"/>
          </p:cNvSpPr>
          <p:nvPr/>
        </p:nvSpPr>
        <p:spPr bwMode="auto">
          <a:xfrm>
            <a:off x="1828800" y="762000"/>
            <a:ext cx="1066800" cy="228600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Courier New" charset="0"/>
              </a:rPr>
              <a:t>pgd</a:t>
            </a:r>
          </a:p>
        </p:txBody>
      </p:sp>
      <p:sp>
        <p:nvSpPr>
          <p:cNvPr id="48514" name="Rectangle 386"/>
          <p:cNvSpPr>
            <a:spLocks noChangeArrowheads="1"/>
          </p:cNvSpPr>
          <p:nvPr/>
        </p:nvSpPr>
        <p:spPr bwMode="auto">
          <a:xfrm>
            <a:off x="304800" y="558800"/>
            <a:ext cx="762000" cy="1803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endParaRPr lang="en-US"/>
          </a:p>
        </p:txBody>
      </p:sp>
      <p:sp>
        <p:nvSpPr>
          <p:cNvPr id="48515" name="Rectangle 387"/>
          <p:cNvSpPr>
            <a:spLocks noChangeArrowheads="1"/>
          </p:cNvSpPr>
          <p:nvPr/>
        </p:nvSpPr>
        <p:spPr bwMode="auto">
          <a:xfrm>
            <a:off x="304800" y="762000"/>
            <a:ext cx="762000" cy="228600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Courier New" charset="0"/>
              </a:rPr>
              <a:t>mm</a:t>
            </a:r>
          </a:p>
        </p:txBody>
      </p:sp>
      <p:sp>
        <p:nvSpPr>
          <p:cNvPr id="48516" name="Rectangle 388"/>
          <p:cNvSpPr>
            <a:spLocks noChangeArrowheads="1"/>
          </p:cNvSpPr>
          <p:nvPr/>
        </p:nvSpPr>
        <p:spPr bwMode="auto">
          <a:xfrm>
            <a:off x="1828800" y="1219200"/>
            <a:ext cx="1066800" cy="228600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Courier New" charset="0"/>
              </a:rPr>
              <a:t>mmap</a:t>
            </a:r>
          </a:p>
        </p:txBody>
      </p:sp>
      <p:sp>
        <p:nvSpPr>
          <p:cNvPr id="48517" name="Text Box 389"/>
          <p:cNvSpPr txBox="1">
            <a:spLocks noChangeArrowheads="1"/>
          </p:cNvSpPr>
          <p:nvPr/>
        </p:nvSpPr>
        <p:spPr bwMode="auto">
          <a:xfrm>
            <a:off x="3213100" y="76200"/>
            <a:ext cx="1892300" cy="309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  <a:latin typeface="Courier New" charset="0"/>
              </a:rPr>
              <a:t>vm_area_struct</a:t>
            </a:r>
          </a:p>
        </p:txBody>
      </p:sp>
      <p:sp>
        <p:nvSpPr>
          <p:cNvPr id="48518" name="Rectangle 390"/>
          <p:cNvSpPr>
            <a:spLocks noChangeArrowheads="1"/>
          </p:cNvSpPr>
          <p:nvPr/>
        </p:nvSpPr>
        <p:spPr bwMode="auto">
          <a:xfrm>
            <a:off x="3657600" y="482600"/>
            <a:ext cx="1066800" cy="1346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endParaRPr lang="en-US"/>
          </a:p>
        </p:txBody>
      </p:sp>
      <p:sp>
        <p:nvSpPr>
          <p:cNvPr id="48519" name="Rectangle 391"/>
          <p:cNvSpPr>
            <a:spLocks noChangeArrowheads="1"/>
          </p:cNvSpPr>
          <p:nvPr/>
        </p:nvSpPr>
        <p:spPr bwMode="auto">
          <a:xfrm>
            <a:off x="3657600" y="457200"/>
            <a:ext cx="1066800" cy="228600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Courier New" charset="0"/>
              </a:rPr>
              <a:t>vm_end</a:t>
            </a:r>
          </a:p>
        </p:txBody>
      </p:sp>
      <p:sp>
        <p:nvSpPr>
          <p:cNvPr id="48520" name="Rectangle 392"/>
          <p:cNvSpPr>
            <a:spLocks noChangeArrowheads="1"/>
          </p:cNvSpPr>
          <p:nvPr/>
        </p:nvSpPr>
        <p:spPr bwMode="auto">
          <a:xfrm>
            <a:off x="3657600" y="914400"/>
            <a:ext cx="1066800" cy="228600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Courier New" charset="0"/>
              </a:rPr>
              <a:t>vm_prot</a:t>
            </a:r>
          </a:p>
        </p:txBody>
      </p:sp>
      <p:sp>
        <p:nvSpPr>
          <p:cNvPr id="48521" name="Rectangle 393"/>
          <p:cNvSpPr>
            <a:spLocks noChangeArrowheads="1"/>
          </p:cNvSpPr>
          <p:nvPr/>
        </p:nvSpPr>
        <p:spPr bwMode="auto">
          <a:xfrm>
            <a:off x="3657600" y="685800"/>
            <a:ext cx="1066800" cy="228600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Courier New" charset="0"/>
              </a:rPr>
              <a:t>vm_start</a:t>
            </a:r>
          </a:p>
        </p:txBody>
      </p:sp>
      <p:sp>
        <p:nvSpPr>
          <p:cNvPr id="48522" name="Line 394"/>
          <p:cNvSpPr>
            <a:spLocks noChangeShapeType="1"/>
          </p:cNvSpPr>
          <p:nvPr/>
        </p:nvSpPr>
        <p:spPr bwMode="auto">
          <a:xfrm>
            <a:off x="2895600" y="1295400"/>
            <a:ext cx="381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endParaRPr lang="en-US"/>
          </a:p>
        </p:txBody>
      </p:sp>
      <p:sp>
        <p:nvSpPr>
          <p:cNvPr id="48523" name="Line 395"/>
          <p:cNvSpPr>
            <a:spLocks noChangeShapeType="1"/>
          </p:cNvSpPr>
          <p:nvPr/>
        </p:nvSpPr>
        <p:spPr bwMode="auto">
          <a:xfrm flipV="1">
            <a:off x="3276600" y="533400"/>
            <a:ext cx="0" cy="76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endParaRPr lang="en-US"/>
          </a:p>
        </p:txBody>
      </p:sp>
      <p:sp>
        <p:nvSpPr>
          <p:cNvPr id="48524" name="Line 396"/>
          <p:cNvSpPr>
            <a:spLocks noChangeShapeType="1"/>
          </p:cNvSpPr>
          <p:nvPr/>
        </p:nvSpPr>
        <p:spPr bwMode="auto">
          <a:xfrm>
            <a:off x="3276600" y="533400"/>
            <a:ext cx="304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endParaRPr lang="en-US"/>
          </a:p>
        </p:txBody>
      </p:sp>
      <p:sp>
        <p:nvSpPr>
          <p:cNvPr id="48525" name="Rectangle 397"/>
          <p:cNvSpPr>
            <a:spLocks noChangeArrowheads="1"/>
          </p:cNvSpPr>
          <p:nvPr/>
        </p:nvSpPr>
        <p:spPr bwMode="auto">
          <a:xfrm>
            <a:off x="3657600" y="2311400"/>
            <a:ext cx="1066800" cy="1346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endParaRPr lang="en-US"/>
          </a:p>
        </p:txBody>
      </p:sp>
      <p:sp>
        <p:nvSpPr>
          <p:cNvPr id="48526" name="Rectangle 398"/>
          <p:cNvSpPr>
            <a:spLocks noChangeArrowheads="1"/>
          </p:cNvSpPr>
          <p:nvPr/>
        </p:nvSpPr>
        <p:spPr bwMode="auto">
          <a:xfrm>
            <a:off x="3657600" y="2286000"/>
            <a:ext cx="1066800" cy="228600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Courier New" charset="0"/>
              </a:rPr>
              <a:t>vm_end</a:t>
            </a:r>
          </a:p>
        </p:txBody>
      </p:sp>
      <p:sp>
        <p:nvSpPr>
          <p:cNvPr id="48527" name="Rectangle 399"/>
          <p:cNvSpPr>
            <a:spLocks noChangeArrowheads="1"/>
          </p:cNvSpPr>
          <p:nvPr/>
        </p:nvSpPr>
        <p:spPr bwMode="auto">
          <a:xfrm>
            <a:off x="3657600" y="2743200"/>
            <a:ext cx="1066800" cy="228600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Courier New" charset="0"/>
              </a:rPr>
              <a:t>vm_prot</a:t>
            </a:r>
          </a:p>
        </p:txBody>
      </p:sp>
      <p:sp>
        <p:nvSpPr>
          <p:cNvPr id="48528" name="Rectangle 400"/>
          <p:cNvSpPr>
            <a:spLocks noChangeArrowheads="1"/>
          </p:cNvSpPr>
          <p:nvPr/>
        </p:nvSpPr>
        <p:spPr bwMode="auto">
          <a:xfrm>
            <a:off x="3657600" y="2514600"/>
            <a:ext cx="1066800" cy="228600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Courier New" charset="0"/>
              </a:rPr>
              <a:t>vm_start</a:t>
            </a:r>
          </a:p>
        </p:txBody>
      </p:sp>
      <p:sp>
        <p:nvSpPr>
          <p:cNvPr id="48529" name="Rectangle 401"/>
          <p:cNvSpPr>
            <a:spLocks noChangeArrowheads="1"/>
          </p:cNvSpPr>
          <p:nvPr/>
        </p:nvSpPr>
        <p:spPr bwMode="auto">
          <a:xfrm>
            <a:off x="3657600" y="4140200"/>
            <a:ext cx="1066800" cy="111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endParaRPr lang="en-US"/>
          </a:p>
        </p:txBody>
      </p:sp>
      <p:sp>
        <p:nvSpPr>
          <p:cNvPr id="48530" name="Rectangle 402"/>
          <p:cNvSpPr>
            <a:spLocks noChangeArrowheads="1"/>
          </p:cNvSpPr>
          <p:nvPr/>
        </p:nvSpPr>
        <p:spPr bwMode="auto">
          <a:xfrm>
            <a:off x="3657600" y="4114800"/>
            <a:ext cx="1066800" cy="228600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Courier New" charset="0"/>
              </a:rPr>
              <a:t>vm_end</a:t>
            </a:r>
          </a:p>
        </p:txBody>
      </p:sp>
      <p:sp>
        <p:nvSpPr>
          <p:cNvPr id="48531" name="Rectangle 403"/>
          <p:cNvSpPr>
            <a:spLocks noChangeArrowheads="1"/>
          </p:cNvSpPr>
          <p:nvPr/>
        </p:nvSpPr>
        <p:spPr bwMode="auto">
          <a:xfrm>
            <a:off x="3657600" y="4572000"/>
            <a:ext cx="1066800" cy="228600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Courier New" charset="0"/>
              </a:rPr>
              <a:t>vm_prot</a:t>
            </a:r>
          </a:p>
        </p:txBody>
      </p:sp>
      <p:sp>
        <p:nvSpPr>
          <p:cNvPr id="48532" name="Rectangle 404"/>
          <p:cNvSpPr>
            <a:spLocks noChangeArrowheads="1"/>
          </p:cNvSpPr>
          <p:nvPr/>
        </p:nvSpPr>
        <p:spPr bwMode="auto">
          <a:xfrm>
            <a:off x="3657600" y="5029200"/>
            <a:ext cx="1066800" cy="228600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Courier New" charset="0"/>
              </a:rPr>
              <a:t>vm_next</a:t>
            </a:r>
          </a:p>
        </p:txBody>
      </p:sp>
      <p:sp>
        <p:nvSpPr>
          <p:cNvPr id="48533" name="Rectangle 405"/>
          <p:cNvSpPr>
            <a:spLocks noChangeArrowheads="1"/>
          </p:cNvSpPr>
          <p:nvPr/>
        </p:nvSpPr>
        <p:spPr bwMode="auto">
          <a:xfrm>
            <a:off x="3657600" y="4343400"/>
            <a:ext cx="1066800" cy="228600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Courier New" charset="0"/>
              </a:rPr>
              <a:t>vm_start</a:t>
            </a:r>
          </a:p>
        </p:txBody>
      </p:sp>
      <p:sp>
        <p:nvSpPr>
          <p:cNvPr id="48534" name="Rectangle 406"/>
          <p:cNvSpPr>
            <a:spLocks noChangeArrowheads="1"/>
          </p:cNvSpPr>
          <p:nvPr/>
        </p:nvSpPr>
        <p:spPr bwMode="auto">
          <a:xfrm>
            <a:off x="5562600" y="304800"/>
            <a:ext cx="1981200" cy="4800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endParaRPr lang="en-US"/>
          </a:p>
        </p:txBody>
      </p:sp>
      <p:sp>
        <p:nvSpPr>
          <p:cNvPr id="48535" name="Rectangle 407"/>
          <p:cNvSpPr>
            <a:spLocks noChangeArrowheads="1"/>
          </p:cNvSpPr>
          <p:nvPr/>
        </p:nvSpPr>
        <p:spPr bwMode="auto">
          <a:xfrm>
            <a:off x="5562600" y="3352800"/>
            <a:ext cx="1981200" cy="1143000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1400" dirty="0" smtClean="0">
                <a:solidFill>
                  <a:schemeClr val="tx2"/>
                </a:solidFill>
              </a:rPr>
              <a:t>Code</a:t>
            </a:r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48536" name="Rectangle 408"/>
          <p:cNvSpPr>
            <a:spLocks noChangeArrowheads="1"/>
          </p:cNvSpPr>
          <p:nvPr/>
        </p:nvSpPr>
        <p:spPr bwMode="auto">
          <a:xfrm>
            <a:off x="5562600" y="2590800"/>
            <a:ext cx="1981200" cy="762000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Data</a:t>
            </a:r>
          </a:p>
        </p:txBody>
      </p:sp>
      <p:sp>
        <p:nvSpPr>
          <p:cNvPr id="48537" name="Rectangle 409"/>
          <p:cNvSpPr>
            <a:spLocks noChangeArrowheads="1"/>
          </p:cNvSpPr>
          <p:nvPr/>
        </p:nvSpPr>
        <p:spPr bwMode="auto">
          <a:xfrm>
            <a:off x="5562600" y="1295400"/>
            <a:ext cx="1981200" cy="533400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Shared libraries</a:t>
            </a:r>
          </a:p>
        </p:txBody>
      </p:sp>
      <p:sp>
        <p:nvSpPr>
          <p:cNvPr id="48538" name="Line 410"/>
          <p:cNvSpPr>
            <a:spLocks noChangeShapeType="1"/>
          </p:cNvSpPr>
          <p:nvPr/>
        </p:nvSpPr>
        <p:spPr bwMode="auto">
          <a:xfrm>
            <a:off x="4724400" y="609600"/>
            <a:ext cx="838200" cy="685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endParaRPr lang="en-US"/>
          </a:p>
        </p:txBody>
      </p:sp>
      <p:sp>
        <p:nvSpPr>
          <p:cNvPr id="48539" name="Line 411"/>
          <p:cNvSpPr>
            <a:spLocks noChangeShapeType="1"/>
          </p:cNvSpPr>
          <p:nvPr/>
        </p:nvSpPr>
        <p:spPr bwMode="auto">
          <a:xfrm>
            <a:off x="4724400" y="838200"/>
            <a:ext cx="838200" cy="990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endParaRPr lang="en-US"/>
          </a:p>
        </p:txBody>
      </p:sp>
      <p:sp>
        <p:nvSpPr>
          <p:cNvPr id="48540" name="Line 412"/>
          <p:cNvSpPr>
            <a:spLocks noChangeShapeType="1"/>
          </p:cNvSpPr>
          <p:nvPr/>
        </p:nvSpPr>
        <p:spPr bwMode="auto">
          <a:xfrm>
            <a:off x="4724400" y="2438400"/>
            <a:ext cx="838200" cy="152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endParaRPr lang="en-US"/>
          </a:p>
        </p:txBody>
      </p:sp>
      <p:sp>
        <p:nvSpPr>
          <p:cNvPr id="48541" name="Line 413"/>
          <p:cNvSpPr>
            <a:spLocks noChangeShapeType="1"/>
          </p:cNvSpPr>
          <p:nvPr/>
        </p:nvSpPr>
        <p:spPr bwMode="auto">
          <a:xfrm>
            <a:off x="4724400" y="2667000"/>
            <a:ext cx="838200" cy="685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endParaRPr lang="en-US"/>
          </a:p>
        </p:txBody>
      </p:sp>
      <p:sp>
        <p:nvSpPr>
          <p:cNvPr id="48542" name="Line 414"/>
          <p:cNvSpPr>
            <a:spLocks noChangeShapeType="1"/>
          </p:cNvSpPr>
          <p:nvPr/>
        </p:nvSpPr>
        <p:spPr bwMode="auto">
          <a:xfrm flipV="1">
            <a:off x="4724400" y="3352800"/>
            <a:ext cx="838200" cy="838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endParaRPr lang="en-US"/>
          </a:p>
        </p:txBody>
      </p:sp>
      <p:sp>
        <p:nvSpPr>
          <p:cNvPr id="48543" name="Line 415"/>
          <p:cNvSpPr>
            <a:spLocks noChangeShapeType="1"/>
          </p:cNvSpPr>
          <p:nvPr/>
        </p:nvSpPr>
        <p:spPr bwMode="auto">
          <a:xfrm>
            <a:off x="4724400" y="4495800"/>
            <a:ext cx="838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endParaRPr lang="en-US"/>
          </a:p>
        </p:txBody>
      </p:sp>
      <p:sp>
        <p:nvSpPr>
          <p:cNvPr id="48544" name="Line 416"/>
          <p:cNvSpPr>
            <a:spLocks noChangeShapeType="1"/>
          </p:cNvSpPr>
          <p:nvPr/>
        </p:nvSpPr>
        <p:spPr bwMode="auto">
          <a:xfrm flipH="1">
            <a:off x="3429000" y="1752600"/>
            <a:ext cx="228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endParaRPr lang="en-US"/>
          </a:p>
        </p:txBody>
      </p:sp>
      <p:sp>
        <p:nvSpPr>
          <p:cNvPr id="48545" name="Line 417"/>
          <p:cNvSpPr>
            <a:spLocks noChangeShapeType="1"/>
          </p:cNvSpPr>
          <p:nvPr/>
        </p:nvSpPr>
        <p:spPr bwMode="auto">
          <a:xfrm>
            <a:off x="3429000" y="1752600"/>
            <a:ext cx="0" cy="533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endParaRPr lang="en-US"/>
          </a:p>
        </p:txBody>
      </p:sp>
      <p:sp>
        <p:nvSpPr>
          <p:cNvPr id="48546" name="Line 418"/>
          <p:cNvSpPr>
            <a:spLocks noChangeShapeType="1"/>
          </p:cNvSpPr>
          <p:nvPr/>
        </p:nvSpPr>
        <p:spPr bwMode="auto">
          <a:xfrm>
            <a:off x="3429000" y="2286000"/>
            <a:ext cx="228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endParaRPr lang="en-US"/>
          </a:p>
        </p:txBody>
      </p:sp>
      <p:sp>
        <p:nvSpPr>
          <p:cNvPr id="48547" name="Line 419"/>
          <p:cNvSpPr>
            <a:spLocks noChangeShapeType="1"/>
          </p:cNvSpPr>
          <p:nvPr/>
        </p:nvSpPr>
        <p:spPr bwMode="auto">
          <a:xfrm flipH="1">
            <a:off x="3429000" y="3505200"/>
            <a:ext cx="228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endParaRPr lang="en-US"/>
          </a:p>
        </p:txBody>
      </p:sp>
      <p:sp>
        <p:nvSpPr>
          <p:cNvPr id="48548" name="Line 420"/>
          <p:cNvSpPr>
            <a:spLocks noChangeShapeType="1"/>
          </p:cNvSpPr>
          <p:nvPr/>
        </p:nvSpPr>
        <p:spPr bwMode="auto">
          <a:xfrm>
            <a:off x="3429000" y="3505200"/>
            <a:ext cx="0" cy="609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endParaRPr lang="en-US"/>
          </a:p>
        </p:txBody>
      </p:sp>
      <p:sp>
        <p:nvSpPr>
          <p:cNvPr id="48549" name="Line 421"/>
          <p:cNvSpPr>
            <a:spLocks noChangeShapeType="1"/>
          </p:cNvSpPr>
          <p:nvPr/>
        </p:nvSpPr>
        <p:spPr bwMode="auto">
          <a:xfrm>
            <a:off x="3429000" y="4114800"/>
            <a:ext cx="228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endParaRPr lang="en-US"/>
          </a:p>
        </p:txBody>
      </p:sp>
      <p:sp>
        <p:nvSpPr>
          <p:cNvPr id="48550" name="Text Box 422"/>
          <p:cNvSpPr txBox="1">
            <a:spLocks noChangeArrowheads="1"/>
          </p:cNvSpPr>
          <p:nvPr/>
        </p:nvSpPr>
        <p:spPr bwMode="auto">
          <a:xfrm>
            <a:off x="7543800" y="4900613"/>
            <a:ext cx="279400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0</a:t>
            </a:r>
          </a:p>
        </p:txBody>
      </p:sp>
      <p:sp>
        <p:nvSpPr>
          <p:cNvPr id="48554" name="Rectangle 426"/>
          <p:cNvSpPr>
            <a:spLocks noChangeArrowheads="1"/>
          </p:cNvSpPr>
          <p:nvPr/>
        </p:nvSpPr>
        <p:spPr bwMode="auto">
          <a:xfrm>
            <a:off x="3657600" y="1143000"/>
            <a:ext cx="1066800" cy="228600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Courier New" charset="0"/>
              </a:rPr>
              <a:t>vm_flags</a:t>
            </a:r>
          </a:p>
        </p:txBody>
      </p:sp>
      <p:sp>
        <p:nvSpPr>
          <p:cNvPr id="48555" name="Rectangle 427"/>
          <p:cNvSpPr>
            <a:spLocks noChangeArrowheads="1"/>
          </p:cNvSpPr>
          <p:nvPr/>
        </p:nvSpPr>
        <p:spPr bwMode="auto">
          <a:xfrm>
            <a:off x="3657600" y="2971800"/>
            <a:ext cx="1066800" cy="228600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Courier New" charset="0"/>
              </a:rPr>
              <a:t>vm_flags</a:t>
            </a:r>
          </a:p>
        </p:txBody>
      </p:sp>
      <p:sp>
        <p:nvSpPr>
          <p:cNvPr id="48556" name="Rectangle 428"/>
          <p:cNvSpPr>
            <a:spLocks noChangeArrowheads="1"/>
          </p:cNvSpPr>
          <p:nvPr/>
        </p:nvSpPr>
        <p:spPr bwMode="auto">
          <a:xfrm>
            <a:off x="3657600" y="4800600"/>
            <a:ext cx="1066800" cy="228600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Courier New" charset="0"/>
              </a:rPr>
              <a:t>vm_flags</a:t>
            </a:r>
          </a:p>
        </p:txBody>
      </p:sp>
      <p:sp>
        <p:nvSpPr>
          <p:cNvPr id="48557" name="Text Box 429"/>
          <p:cNvSpPr txBox="1">
            <a:spLocks noChangeArrowheads="1"/>
          </p:cNvSpPr>
          <p:nvPr/>
        </p:nvSpPr>
        <p:spPr bwMode="auto">
          <a:xfrm>
            <a:off x="5413375" y="-76200"/>
            <a:ext cx="2305050" cy="309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</a:rPr>
              <a:t>Process virtual memory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icrosoft Office 98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474747"/>
      </a:accent1>
      <a:accent2>
        <a:srgbClr val="DADADA"/>
      </a:accent2>
      <a:accent3>
        <a:srgbClr val="FFFFFF"/>
      </a:accent3>
      <a:accent4>
        <a:srgbClr val="000000"/>
      </a:accent4>
      <a:accent5>
        <a:srgbClr val="B1B1B1"/>
      </a:accent5>
      <a:accent6>
        <a:srgbClr val="C5C5C5"/>
      </a:accent6>
      <a:hlink>
        <a:srgbClr val="000000"/>
      </a:hlink>
      <a:folHlink>
        <a:srgbClr val="919191"/>
      </a:folHlink>
    </a:clrScheme>
    <a:fontScheme name="Microsoft Office 98">
      <a:majorFont>
        <a:latin typeface="Helvetica"/>
        <a:ea typeface="ＭＳ Ｐゴシック"/>
        <a:cs typeface=""/>
      </a:majorFont>
      <a:minorFont>
        <a:latin typeface="Helvetic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bg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bg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" charset="0"/>
            <a:ea typeface="ＭＳ Ｐゴシック" charset="0"/>
          </a:defRPr>
        </a:defPPr>
      </a:lstStyle>
    </a:lnDef>
  </a:objectDefaults>
  <a:extraClrSchemeLst>
    <a:extraClrScheme>
      <a:clrScheme name="Microsoft Office 98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rosoft Office 98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icrosoft Office 98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rosoft Office 98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rosoft Office 98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rosoft Office 98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rosoft Office 98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20559</TotalTime>
  <Pages>20</Pages>
  <Words>29</Words>
  <Application>Microsoft Macintosh PowerPoint</Application>
  <PresentationFormat>Letter Paper (8.5x11 in)</PresentationFormat>
  <Paragraphs>26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Microsoft Office 98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and running programs</dc:title>
  <dc:subject/>
  <dc:creator>David O'Hallaron</dc:creator>
  <cp:keywords/>
  <dc:description/>
  <cp:lastModifiedBy>Dave</cp:lastModifiedBy>
  <cp:revision>315</cp:revision>
  <cp:lastPrinted>2000-08-12T22:56:07Z</cp:lastPrinted>
  <dcterms:created xsi:type="dcterms:W3CDTF">1998-08-11T09:18:51Z</dcterms:created>
  <dcterms:modified xsi:type="dcterms:W3CDTF">2014-08-11T18:35:31Z</dcterms:modified>
</cp:coreProperties>
</file>