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912" y="-88"/>
      </p:cViewPr>
      <p:guideLst>
        <p:guide orient="horz" pos="2112"/>
        <p:guide pos="36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C1122DA9-738F-AD41-831B-7085A407E39F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664314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A56A35E4-0759-F745-840D-C7AE4BB447D9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2775681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7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75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6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7334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09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6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83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3482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532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27" name="Rectangle 399"/>
          <p:cNvSpPr>
            <a:spLocks noChangeArrowheads="1"/>
          </p:cNvSpPr>
          <p:nvPr/>
        </p:nvSpPr>
        <p:spPr bwMode="auto">
          <a:xfrm>
            <a:off x="101600" y="150813"/>
            <a:ext cx="18923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 Block size</a:t>
            </a:r>
          </a:p>
        </p:txBody>
      </p:sp>
      <p:sp>
        <p:nvSpPr>
          <p:cNvPr id="48528" name="Rectangle 400"/>
          <p:cNvSpPr>
            <a:spLocks noChangeArrowheads="1"/>
          </p:cNvSpPr>
          <p:nvPr/>
        </p:nvSpPr>
        <p:spPr bwMode="auto">
          <a:xfrm>
            <a:off x="101600" y="531813"/>
            <a:ext cx="2420938" cy="15271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  <a:p>
            <a:endParaRPr lang="en-US"/>
          </a:p>
        </p:txBody>
      </p:sp>
      <p:sp>
        <p:nvSpPr>
          <p:cNvPr id="48529" name="Rectangle 401"/>
          <p:cNvSpPr>
            <a:spLocks noChangeArrowheads="1"/>
          </p:cNvSpPr>
          <p:nvPr/>
        </p:nvSpPr>
        <p:spPr bwMode="auto">
          <a:xfrm>
            <a:off x="1993900" y="150813"/>
            <a:ext cx="5334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a/f</a:t>
            </a:r>
          </a:p>
        </p:txBody>
      </p:sp>
      <p:sp>
        <p:nvSpPr>
          <p:cNvPr id="48530" name="Text Box 402"/>
          <p:cNvSpPr txBox="1">
            <a:spLocks noChangeArrowheads="1"/>
          </p:cNvSpPr>
          <p:nvPr/>
        </p:nvSpPr>
        <p:spPr bwMode="auto">
          <a:xfrm>
            <a:off x="2349500" y="-76200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0</a:t>
            </a:r>
          </a:p>
        </p:txBody>
      </p:sp>
      <p:sp>
        <p:nvSpPr>
          <p:cNvPr id="48531" name="Text Box 403"/>
          <p:cNvSpPr txBox="1">
            <a:spLocks noChangeArrowheads="1"/>
          </p:cNvSpPr>
          <p:nvPr/>
        </p:nvSpPr>
        <p:spPr bwMode="auto">
          <a:xfrm>
            <a:off x="0" y="-76200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31</a:t>
            </a:r>
          </a:p>
        </p:txBody>
      </p:sp>
      <p:sp>
        <p:nvSpPr>
          <p:cNvPr id="48532" name="Text Box 404"/>
          <p:cNvSpPr txBox="1">
            <a:spLocks noChangeArrowheads="1"/>
          </p:cNvSpPr>
          <p:nvPr/>
        </p:nvSpPr>
        <p:spPr bwMode="auto">
          <a:xfrm>
            <a:off x="2120900" y="-76200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1</a:t>
            </a:r>
          </a:p>
        </p:txBody>
      </p:sp>
      <p:sp>
        <p:nvSpPr>
          <p:cNvPr id="48533" name="Text Box 405"/>
          <p:cNvSpPr txBox="1">
            <a:spLocks noChangeArrowheads="1"/>
          </p:cNvSpPr>
          <p:nvPr/>
        </p:nvSpPr>
        <p:spPr bwMode="auto">
          <a:xfrm>
            <a:off x="1968500" y="-76200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2</a:t>
            </a:r>
          </a:p>
        </p:txBody>
      </p:sp>
      <p:sp>
        <p:nvSpPr>
          <p:cNvPr id="48534" name="Text Box 406"/>
          <p:cNvSpPr txBox="1">
            <a:spLocks noChangeArrowheads="1"/>
          </p:cNvSpPr>
          <p:nvPr/>
        </p:nvSpPr>
        <p:spPr bwMode="auto">
          <a:xfrm>
            <a:off x="1765300" y="-76200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3</a:t>
            </a:r>
          </a:p>
        </p:txBody>
      </p:sp>
      <p:sp>
        <p:nvSpPr>
          <p:cNvPr id="48535" name="Rectangle 407" descr="Wide upward diagonal"/>
          <p:cNvSpPr>
            <a:spLocks noChangeArrowheads="1"/>
          </p:cNvSpPr>
          <p:nvPr/>
        </p:nvSpPr>
        <p:spPr bwMode="auto">
          <a:xfrm>
            <a:off x="96838" y="2058988"/>
            <a:ext cx="2425700" cy="749300"/>
          </a:xfrm>
          <a:prstGeom prst="rect">
            <a:avLst/>
          </a:prstGeom>
          <a:pattFill prst="wdUpDiag">
            <a:fgClr>
              <a:srgbClr val="C0C0C0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Padding (optional)</a:t>
            </a:r>
          </a:p>
        </p:txBody>
      </p:sp>
      <p:sp>
        <p:nvSpPr>
          <p:cNvPr id="48536" name="Rectangle 408"/>
          <p:cNvSpPr>
            <a:spLocks noChangeArrowheads="1"/>
          </p:cNvSpPr>
          <p:nvPr/>
        </p:nvSpPr>
        <p:spPr bwMode="auto">
          <a:xfrm>
            <a:off x="96838" y="2808288"/>
            <a:ext cx="18923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 Block size</a:t>
            </a:r>
          </a:p>
        </p:txBody>
      </p:sp>
      <p:sp>
        <p:nvSpPr>
          <p:cNvPr id="48537" name="Rectangle 409"/>
          <p:cNvSpPr>
            <a:spLocks noChangeArrowheads="1"/>
          </p:cNvSpPr>
          <p:nvPr/>
        </p:nvSpPr>
        <p:spPr bwMode="auto">
          <a:xfrm>
            <a:off x="1989138" y="2808288"/>
            <a:ext cx="5334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a/f</a:t>
            </a:r>
          </a:p>
        </p:txBody>
      </p:sp>
      <p:sp>
        <p:nvSpPr>
          <p:cNvPr id="48538" name="Text Box 410"/>
          <p:cNvSpPr txBox="1">
            <a:spLocks noChangeArrowheads="1"/>
          </p:cNvSpPr>
          <p:nvPr/>
        </p:nvSpPr>
        <p:spPr bwMode="auto">
          <a:xfrm>
            <a:off x="2570163" y="160338"/>
            <a:ext cx="849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Header</a:t>
            </a:r>
          </a:p>
        </p:txBody>
      </p:sp>
      <p:sp>
        <p:nvSpPr>
          <p:cNvPr id="48539" name="Text Box 411"/>
          <p:cNvSpPr txBox="1">
            <a:spLocks noChangeArrowheads="1"/>
          </p:cNvSpPr>
          <p:nvPr/>
        </p:nvSpPr>
        <p:spPr bwMode="auto">
          <a:xfrm>
            <a:off x="2552700" y="2808288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Footer</a:t>
            </a:r>
          </a:p>
        </p:txBody>
      </p:sp>
      <p:sp>
        <p:nvSpPr>
          <p:cNvPr id="48540" name="AutoShape 412"/>
          <p:cNvSpPr>
            <a:spLocks/>
          </p:cNvSpPr>
          <p:nvPr/>
        </p:nvSpPr>
        <p:spPr bwMode="auto">
          <a:xfrm>
            <a:off x="2603500" y="531813"/>
            <a:ext cx="215900" cy="1527175"/>
          </a:xfrm>
          <a:prstGeom prst="rightBrace">
            <a:avLst>
              <a:gd name="adj1" fmla="val 58946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1" name="Text Box 413"/>
          <p:cNvSpPr txBox="1">
            <a:spLocks noChangeArrowheads="1"/>
          </p:cNvSpPr>
          <p:nvPr/>
        </p:nvSpPr>
        <p:spPr bwMode="auto">
          <a:xfrm>
            <a:off x="2795588" y="111125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Old payload</a:t>
            </a:r>
          </a:p>
        </p:txBody>
      </p:sp>
      <p:sp>
        <p:nvSpPr>
          <p:cNvPr id="48543" name="Rectangle 415"/>
          <p:cNvSpPr>
            <a:spLocks noChangeArrowheads="1"/>
          </p:cNvSpPr>
          <p:nvPr/>
        </p:nvSpPr>
        <p:spPr bwMode="auto">
          <a:xfrm>
            <a:off x="96838" y="533400"/>
            <a:ext cx="24257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pred (Predecessor) </a:t>
            </a:r>
          </a:p>
        </p:txBody>
      </p:sp>
      <p:sp>
        <p:nvSpPr>
          <p:cNvPr id="48545" name="Rectangle 417"/>
          <p:cNvSpPr>
            <a:spLocks noChangeArrowheads="1"/>
          </p:cNvSpPr>
          <p:nvPr/>
        </p:nvSpPr>
        <p:spPr bwMode="auto">
          <a:xfrm>
            <a:off x="101600" y="914400"/>
            <a:ext cx="24257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succ (Successor)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20709</TotalTime>
  <Pages>20</Pages>
  <Words>33</Words>
  <Application>Microsoft Macintosh PowerPoint</Application>
  <PresentationFormat>Letter Paper (8.5x11 in)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328</cp:revision>
  <cp:lastPrinted>2000-09-13T22:14:13Z</cp:lastPrinted>
  <dcterms:created xsi:type="dcterms:W3CDTF">1998-08-11T09:18:51Z</dcterms:created>
  <dcterms:modified xsi:type="dcterms:W3CDTF">2014-08-05T15:03:10Z</dcterms:modified>
</cp:coreProperties>
</file>