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32" y="-80"/>
      </p:cViewPr>
      <p:guideLst>
        <p:guide orient="horz"/>
        <p:guide pos="47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0339AB7B-90CB-E245-840D-D4CF89265481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4027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CA47FFD7-2382-7645-AA43-9FE274DB0F6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18742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2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3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69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8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7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4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45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325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9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8" name="Rectangle 380"/>
          <p:cNvSpPr>
            <a:spLocks noChangeAspect="1" noChangeArrowheads="1"/>
          </p:cNvSpPr>
          <p:nvPr/>
        </p:nvSpPr>
        <p:spPr bwMode="auto">
          <a:xfrm>
            <a:off x="206375" y="1238250"/>
            <a:ext cx="2174875" cy="638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Memory mapped region </a:t>
            </a:r>
          </a:p>
          <a:p>
            <a:r>
              <a:rPr lang="en-US" sz="1400"/>
              <a:t>for shared libraries</a:t>
            </a:r>
          </a:p>
        </p:txBody>
      </p:sp>
      <p:sp>
        <p:nvSpPr>
          <p:cNvPr id="48509" name="Rectangle 381"/>
          <p:cNvSpPr>
            <a:spLocks noChangeAspect="1" noChangeArrowheads="1"/>
          </p:cNvSpPr>
          <p:nvPr/>
        </p:nvSpPr>
        <p:spPr bwMode="auto">
          <a:xfrm>
            <a:off x="206375" y="1873250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10" name="Rectangle 382"/>
          <p:cNvSpPr>
            <a:spLocks noChangeAspect="1" noChangeArrowheads="1"/>
          </p:cNvSpPr>
          <p:nvPr/>
        </p:nvSpPr>
        <p:spPr bwMode="auto">
          <a:xfrm>
            <a:off x="206375" y="2566988"/>
            <a:ext cx="2174875" cy="6365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/>
              <a:t>H</a:t>
            </a:r>
            <a:r>
              <a:rPr lang="en-US" sz="1400" b="1" dirty="0" smtClean="0"/>
              <a:t>eap</a:t>
            </a:r>
            <a:endParaRPr lang="en-US" sz="1400" b="1" dirty="0"/>
          </a:p>
        </p:txBody>
      </p:sp>
      <p:sp>
        <p:nvSpPr>
          <p:cNvPr id="48511" name="Rectangle 383"/>
          <p:cNvSpPr>
            <a:spLocks noChangeAspect="1" noChangeArrowheads="1"/>
          </p:cNvSpPr>
          <p:nvPr/>
        </p:nvSpPr>
        <p:spPr bwMode="auto">
          <a:xfrm>
            <a:off x="206375" y="381000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12" name="Rectangle 384"/>
          <p:cNvSpPr>
            <a:spLocks noChangeAspect="1" noChangeArrowheads="1"/>
          </p:cNvSpPr>
          <p:nvPr/>
        </p:nvSpPr>
        <p:spPr bwMode="auto">
          <a:xfrm>
            <a:off x="206375" y="3916363"/>
            <a:ext cx="2174875" cy="3794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/>
              <a:t>Code (</a:t>
            </a:r>
            <a:r>
              <a:rPr lang="en-US" sz="1400" dirty="0"/>
              <a:t>.text)</a:t>
            </a:r>
          </a:p>
        </p:txBody>
      </p:sp>
      <p:sp>
        <p:nvSpPr>
          <p:cNvPr id="48513" name="Rectangle 385"/>
          <p:cNvSpPr>
            <a:spLocks noChangeAspect="1" noChangeArrowheads="1"/>
          </p:cNvSpPr>
          <p:nvPr/>
        </p:nvSpPr>
        <p:spPr bwMode="auto">
          <a:xfrm>
            <a:off x="206375" y="3554413"/>
            <a:ext cx="2174875" cy="377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Initialized data (.data)</a:t>
            </a:r>
          </a:p>
        </p:txBody>
      </p:sp>
      <p:sp>
        <p:nvSpPr>
          <p:cNvPr id="48514" name="Rectangle 386"/>
          <p:cNvSpPr>
            <a:spLocks noChangeAspect="1" noChangeArrowheads="1"/>
          </p:cNvSpPr>
          <p:nvPr/>
        </p:nvSpPr>
        <p:spPr bwMode="auto">
          <a:xfrm>
            <a:off x="206375" y="3190875"/>
            <a:ext cx="2174875" cy="3762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Uninitialized data (.bss)</a:t>
            </a:r>
          </a:p>
        </p:txBody>
      </p:sp>
      <p:sp>
        <p:nvSpPr>
          <p:cNvPr id="48515" name="Line 387"/>
          <p:cNvSpPr>
            <a:spLocks noChangeAspect="1" noChangeShapeType="1"/>
          </p:cNvSpPr>
          <p:nvPr/>
        </p:nvSpPr>
        <p:spPr bwMode="auto">
          <a:xfrm flipV="1">
            <a:off x="1231900" y="2016125"/>
            <a:ext cx="0" cy="565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spect="1" noChangeArrowheads="1"/>
          </p:cNvSpPr>
          <p:nvPr/>
        </p:nvSpPr>
        <p:spPr bwMode="auto">
          <a:xfrm>
            <a:off x="206375" y="63500"/>
            <a:ext cx="2174875" cy="320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User stack</a:t>
            </a:r>
          </a:p>
        </p:txBody>
      </p:sp>
      <p:sp>
        <p:nvSpPr>
          <p:cNvPr id="48518" name="Line 390"/>
          <p:cNvSpPr>
            <a:spLocks noChangeAspect="1" noChangeShapeType="1"/>
          </p:cNvSpPr>
          <p:nvPr/>
        </p:nvSpPr>
        <p:spPr bwMode="auto">
          <a:xfrm>
            <a:off x="1252538" y="384175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spect="1" noChangeArrowheads="1"/>
          </p:cNvSpPr>
          <p:nvPr/>
        </p:nvSpPr>
        <p:spPr bwMode="auto">
          <a:xfrm>
            <a:off x="206375" y="4279900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20" name="Text Box 392"/>
          <p:cNvSpPr txBox="1">
            <a:spLocks noChangeAspect="1" noChangeArrowheads="1"/>
          </p:cNvSpPr>
          <p:nvPr/>
        </p:nvSpPr>
        <p:spPr bwMode="auto">
          <a:xfrm>
            <a:off x="-53975" y="447833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568" name="Text Box 440"/>
          <p:cNvSpPr txBox="1">
            <a:spLocks noChangeArrowheads="1"/>
          </p:cNvSpPr>
          <p:nvPr/>
        </p:nvSpPr>
        <p:spPr bwMode="auto">
          <a:xfrm>
            <a:off x="2770188" y="2209800"/>
            <a:ext cx="17541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Top of the heap </a:t>
            </a:r>
          </a:p>
          <a:p>
            <a:r>
              <a:rPr lang="en-US" b="1"/>
              <a:t>(</a:t>
            </a:r>
            <a:r>
              <a:rPr lang="en-US" b="1">
                <a:latin typeface="Courier New" charset="0"/>
              </a:rPr>
              <a:t>brk</a:t>
            </a:r>
            <a:r>
              <a:rPr lang="en-US" b="1"/>
              <a:t> ptr)</a:t>
            </a:r>
          </a:p>
        </p:txBody>
      </p:sp>
      <p:sp>
        <p:nvSpPr>
          <p:cNvPr id="48569" name="Line 441"/>
          <p:cNvSpPr>
            <a:spLocks noChangeShapeType="1"/>
          </p:cNvSpPr>
          <p:nvPr/>
        </p:nvSpPr>
        <p:spPr bwMode="auto">
          <a:xfrm flipH="1">
            <a:off x="2400300" y="2565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0" name="Text Box 442"/>
          <p:cNvSpPr txBox="1">
            <a:spLocks noChangeArrowheads="1"/>
          </p:cNvSpPr>
          <p:nvPr/>
        </p:nvSpPr>
        <p:spPr bwMode="auto">
          <a:xfrm>
            <a:off x="1229856" y="2024391"/>
            <a:ext cx="12105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b="1" dirty="0"/>
              <a:t>H</a:t>
            </a:r>
            <a:r>
              <a:rPr lang="en-US" sz="1400" b="1" dirty="0" smtClean="0"/>
              <a:t>eap </a:t>
            </a:r>
            <a:r>
              <a:rPr lang="en-US" sz="1400" b="1" dirty="0"/>
              <a:t>grows</a:t>
            </a:r>
          </a:p>
          <a:p>
            <a:r>
              <a:rPr lang="en-US" sz="1400" b="1" dirty="0"/>
              <a:t>upward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20566</TotalTime>
  <Pages>20</Pages>
  <Words>38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318</cp:revision>
  <cp:lastPrinted>2000-09-08T15:40:57Z</cp:lastPrinted>
  <dcterms:created xsi:type="dcterms:W3CDTF">1998-08-11T09:18:51Z</dcterms:created>
  <dcterms:modified xsi:type="dcterms:W3CDTF">2014-08-11T18:50:58Z</dcterms:modified>
</cp:coreProperties>
</file>