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752" y="-600"/>
      </p:cViewPr>
      <p:guideLst>
        <p:guide orient="horz"/>
        <p:guide pos="47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F88D5C5C-7385-5D42-A399-6371EB07CFF6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07346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5AEDBF8E-5A1B-8F47-90F6-39CC3062FEDB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692027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75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4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8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4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765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03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0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7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939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107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553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8" name="Rectangle 380"/>
          <p:cNvSpPr>
            <a:spLocks noChangeAspect="1" noChangeArrowheads="1"/>
          </p:cNvSpPr>
          <p:nvPr/>
        </p:nvSpPr>
        <p:spPr bwMode="auto">
          <a:xfrm>
            <a:off x="1514475" y="1238250"/>
            <a:ext cx="2174875" cy="6381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Memory mapped region </a:t>
            </a:r>
          </a:p>
          <a:p>
            <a:r>
              <a:rPr lang="en-US" sz="1400"/>
              <a:t>for shared libraries</a:t>
            </a:r>
          </a:p>
        </p:txBody>
      </p:sp>
      <p:sp>
        <p:nvSpPr>
          <p:cNvPr id="48509" name="Rectangle 381"/>
          <p:cNvSpPr>
            <a:spLocks noChangeAspect="1" noChangeArrowheads="1"/>
          </p:cNvSpPr>
          <p:nvPr/>
        </p:nvSpPr>
        <p:spPr bwMode="auto">
          <a:xfrm>
            <a:off x="1514475" y="1873250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510" name="Rectangle 382"/>
          <p:cNvSpPr>
            <a:spLocks noChangeAspect="1" noChangeArrowheads="1"/>
          </p:cNvSpPr>
          <p:nvPr/>
        </p:nvSpPr>
        <p:spPr bwMode="auto">
          <a:xfrm>
            <a:off x="1514475" y="2566988"/>
            <a:ext cx="2174875" cy="6365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Runtime heap (via malloc)</a:t>
            </a:r>
          </a:p>
        </p:txBody>
      </p:sp>
      <p:sp>
        <p:nvSpPr>
          <p:cNvPr id="48511" name="Rectangle 383"/>
          <p:cNvSpPr>
            <a:spLocks noChangeAspect="1" noChangeArrowheads="1"/>
          </p:cNvSpPr>
          <p:nvPr/>
        </p:nvSpPr>
        <p:spPr bwMode="auto">
          <a:xfrm>
            <a:off x="1514475" y="381000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512" name="Rectangle 384"/>
          <p:cNvSpPr>
            <a:spLocks noChangeAspect="1" noChangeArrowheads="1"/>
          </p:cNvSpPr>
          <p:nvPr/>
        </p:nvSpPr>
        <p:spPr bwMode="auto">
          <a:xfrm>
            <a:off x="1514475" y="3916363"/>
            <a:ext cx="2174875" cy="3794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smtClean="0"/>
              <a:t>Code (</a:t>
            </a:r>
            <a:r>
              <a:rPr lang="en-US" sz="1400" dirty="0"/>
              <a:t>.text)</a:t>
            </a:r>
          </a:p>
        </p:txBody>
      </p:sp>
      <p:sp>
        <p:nvSpPr>
          <p:cNvPr id="48513" name="Rectangle 385"/>
          <p:cNvSpPr>
            <a:spLocks noChangeAspect="1" noChangeArrowheads="1"/>
          </p:cNvSpPr>
          <p:nvPr/>
        </p:nvSpPr>
        <p:spPr bwMode="auto">
          <a:xfrm>
            <a:off x="1514475" y="3554413"/>
            <a:ext cx="2174875" cy="3778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Initialized data (.data)</a:t>
            </a:r>
          </a:p>
        </p:txBody>
      </p:sp>
      <p:sp>
        <p:nvSpPr>
          <p:cNvPr id="48514" name="Rectangle 386"/>
          <p:cNvSpPr>
            <a:spLocks noChangeAspect="1" noChangeArrowheads="1"/>
          </p:cNvSpPr>
          <p:nvPr/>
        </p:nvSpPr>
        <p:spPr bwMode="auto">
          <a:xfrm>
            <a:off x="1514475" y="3190875"/>
            <a:ext cx="2174875" cy="3762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Uninitialized data (.bss)</a:t>
            </a:r>
          </a:p>
        </p:txBody>
      </p:sp>
      <p:sp>
        <p:nvSpPr>
          <p:cNvPr id="48515" name="Line 387"/>
          <p:cNvSpPr>
            <a:spLocks noChangeAspect="1" noChangeShapeType="1"/>
          </p:cNvSpPr>
          <p:nvPr/>
        </p:nvSpPr>
        <p:spPr bwMode="auto">
          <a:xfrm flipV="1">
            <a:off x="2540000" y="2244725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Rectangle 388"/>
          <p:cNvSpPr>
            <a:spLocks noChangeAspect="1" noChangeArrowheads="1"/>
          </p:cNvSpPr>
          <p:nvPr/>
        </p:nvSpPr>
        <p:spPr bwMode="auto">
          <a:xfrm>
            <a:off x="1514475" y="63500"/>
            <a:ext cx="2174875" cy="320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User stack</a:t>
            </a:r>
          </a:p>
        </p:txBody>
      </p:sp>
      <p:sp>
        <p:nvSpPr>
          <p:cNvPr id="48517" name="Line 389"/>
          <p:cNvSpPr>
            <a:spLocks noChangeAspect="1" noChangeShapeType="1"/>
          </p:cNvSpPr>
          <p:nvPr/>
        </p:nvSpPr>
        <p:spPr bwMode="auto">
          <a:xfrm flipV="1">
            <a:off x="2551113" y="908050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Line 390"/>
          <p:cNvSpPr>
            <a:spLocks noChangeAspect="1" noChangeShapeType="1"/>
          </p:cNvSpPr>
          <p:nvPr/>
        </p:nvSpPr>
        <p:spPr bwMode="auto">
          <a:xfrm>
            <a:off x="2560638" y="384175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spect="1" noChangeArrowheads="1"/>
          </p:cNvSpPr>
          <p:nvPr/>
        </p:nvSpPr>
        <p:spPr bwMode="auto">
          <a:xfrm>
            <a:off x="1514475" y="4279900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520" name="Text Box 392"/>
          <p:cNvSpPr txBox="1">
            <a:spLocks noChangeAspect="1" noChangeArrowheads="1"/>
          </p:cNvSpPr>
          <p:nvPr/>
        </p:nvSpPr>
        <p:spPr bwMode="auto">
          <a:xfrm>
            <a:off x="1308100" y="4478338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539" name="AutoShape 411"/>
          <p:cNvSpPr>
            <a:spLocks/>
          </p:cNvSpPr>
          <p:nvPr/>
        </p:nvSpPr>
        <p:spPr bwMode="auto">
          <a:xfrm>
            <a:off x="3746500" y="50800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AutoShape 412"/>
          <p:cNvSpPr>
            <a:spLocks/>
          </p:cNvSpPr>
          <p:nvPr/>
        </p:nvSpPr>
        <p:spPr bwMode="auto">
          <a:xfrm>
            <a:off x="3746500" y="1270000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AutoShape 415"/>
          <p:cNvSpPr>
            <a:spLocks/>
          </p:cNvSpPr>
          <p:nvPr/>
        </p:nvSpPr>
        <p:spPr bwMode="auto">
          <a:xfrm>
            <a:off x="3746500" y="2578100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AutoShape 416"/>
          <p:cNvSpPr>
            <a:spLocks/>
          </p:cNvSpPr>
          <p:nvPr/>
        </p:nvSpPr>
        <p:spPr bwMode="auto">
          <a:xfrm>
            <a:off x="3746500" y="3187700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AutoShape 417"/>
          <p:cNvSpPr>
            <a:spLocks/>
          </p:cNvSpPr>
          <p:nvPr/>
        </p:nvSpPr>
        <p:spPr bwMode="auto">
          <a:xfrm>
            <a:off x="3746500" y="3594100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Text Box 420"/>
          <p:cNvSpPr txBox="1">
            <a:spLocks noChangeArrowheads="1"/>
          </p:cNvSpPr>
          <p:nvPr/>
        </p:nvSpPr>
        <p:spPr bwMode="auto">
          <a:xfrm>
            <a:off x="3822700" y="50800"/>
            <a:ext cx="1878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48551" name="Text Box 423"/>
          <p:cNvSpPr txBox="1">
            <a:spLocks noChangeArrowheads="1"/>
          </p:cNvSpPr>
          <p:nvPr/>
        </p:nvSpPr>
        <p:spPr bwMode="auto">
          <a:xfrm>
            <a:off x="165100" y="1041400"/>
            <a:ext cx="741363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48552" name="Rectangle 424"/>
          <p:cNvSpPr>
            <a:spLocks noChangeArrowheads="1"/>
          </p:cNvSpPr>
          <p:nvPr/>
        </p:nvSpPr>
        <p:spPr bwMode="auto">
          <a:xfrm>
            <a:off x="88900" y="1346200"/>
            <a:ext cx="914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88900" y="1574800"/>
            <a:ext cx="914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48556" name="Line 428"/>
          <p:cNvSpPr>
            <a:spLocks noChangeShapeType="1"/>
          </p:cNvSpPr>
          <p:nvPr/>
        </p:nvSpPr>
        <p:spPr bwMode="auto">
          <a:xfrm>
            <a:off x="1003300" y="1422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7" name="Line 429"/>
          <p:cNvSpPr>
            <a:spLocks noChangeShapeType="1"/>
          </p:cNvSpPr>
          <p:nvPr/>
        </p:nvSpPr>
        <p:spPr bwMode="auto">
          <a:xfrm>
            <a:off x="1003300" y="17272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8" name="Text Box 430"/>
          <p:cNvSpPr txBox="1">
            <a:spLocks noChangeArrowheads="1"/>
          </p:cNvSpPr>
          <p:nvPr/>
        </p:nvSpPr>
        <p:spPr bwMode="auto">
          <a:xfrm>
            <a:off x="3822700" y="1422400"/>
            <a:ext cx="1711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48559" name="Text Box 431"/>
          <p:cNvSpPr txBox="1">
            <a:spLocks noChangeArrowheads="1"/>
          </p:cNvSpPr>
          <p:nvPr/>
        </p:nvSpPr>
        <p:spPr bwMode="auto">
          <a:xfrm>
            <a:off x="3822700" y="2717800"/>
            <a:ext cx="1878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48560" name="Text Box 432"/>
          <p:cNvSpPr txBox="1">
            <a:spLocks noChangeArrowheads="1"/>
          </p:cNvSpPr>
          <p:nvPr/>
        </p:nvSpPr>
        <p:spPr bwMode="auto">
          <a:xfrm>
            <a:off x="3822700" y="3175000"/>
            <a:ext cx="1878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48562" name="Text Box 434"/>
          <p:cNvSpPr txBox="1">
            <a:spLocks noChangeArrowheads="1"/>
          </p:cNvSpPr>
          <p:nvPr/>
        </p:nvSpPr>
        <p:spPr bwMode="auto">
          <a:xfrm>
            <a:off x="3822700" y="3784600"/>
            <a:ext cx="1692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48563" name="Text Box 435"/>
          <p:cNvSpPr txBox="1">
            <a:spLocks noChangeArrowheads="1"/>
          </p:cNvSpPr>
          <p:nvPr/>
        </p:nvSpPr>
        <p:spPr bwMode="auto">
          <a:xfrm>
            <a:off x="241300" y="3403600"/>
            <a:ext cx="603250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48564" name="Rectangle 436"/>
          <p:cNvSpPr>
            <a:spLocks noChangeArrowheads="1"/>
          </p:cNvSpPr>
          <p:nvPr/>
        </p:nvSpPr>
        <p:spPr bwMode="auto">
          <a:xfrm>
            <a:off x="88900" y="3708400"/>
            <a:ext cx="914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48565" name="Rectangle 437"/>
          <p:cNvSpPr>
            <a:spLocks noChangeArrowheads="1"/>
          </p:cNvSpPr>
          <p:nvPr/>
        </p:nvSpPr>
        <p:spPr bwMode="auto">
          <a:xfrm>
            <a:off x="88900" y="3937000"/>
            <a:ext cx="914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48566" name="Line 438"/>
          <p:cNvSpPr>
            <a:spLocks noChangeShapeType="1"/>
          </p:cNvSpPr>
          <p:nvPr/>
        </p:nvSpPr>
        <p:spPr bwMode="auto">
          <a:xfrm>
            <a:off x="1003300" y="3784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7" name="Line 439"/>
          <p:cNvSpPr>
            <a:spLocks noChangeShapeType="1"/>
          </p:cNvSpPr>
          <p:nvPr/>
        </p:nvSpPr>
        <p:spPr bwMode="auto">
          <a:xfrm>
            <a:off x="1003300" y="40894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20559</TotalTime>
  <Pages>20</Pages>
  <Words>67</Words>
  <Application>Microsoft Macintosh PowerPoint</Application>
  <PresentationFormat>Letter Paper (8.5x11 in)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313</cp:revision>
  <cp:lastPrinted>2000-07-20T16:50:16Z</cp:lastPrinted>
  <dcterms:created xsi:type="dcterms:W3CDTF">1998-08-11T09:18:51Z</dcterms:created>
  <dcterms:modified xsi:type="dcterms:W3CDTF">2014-08-05T19:39:34Z</dcterms:modified>
</cp:coreProperties>
</file>