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544" y="-128"/>
      </p:cViewPr>
      <p:guideLst>
        <p:guide orient="horz" pos="816"/>
        <p:guide pos="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803F05D-282A-CC45-9345-3AE11F3A77E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85774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4EDA3EB-11C9-C24D-AF77-AF7C43CBA77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42826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8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1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562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3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3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07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681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75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1995488" y="182563"/>
            <a:ext cx="2667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Page physical base address 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662488" y="182563"/>
            <a:ext cx="9906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5653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G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6034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6415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D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6796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7177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CD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7558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WT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7939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U/S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8320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R/W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8701088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P=1</a:t>
            </a:r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1965325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51</a:t>
            </a:r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4357688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21" name="Text Box 393"/>
          <p:cNvSpPr txBox="1">
            <a:spLocks noChangeArrowheads="1"/>
          </p:cNvSpPr>
          <p:nvPr/>
        </p:nvSpPr>
        <p:spPr bwMode="auto">
          <a:xfrm>
            <a:off x="4589463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11</a:t>
            </a:r>
          </a:p>
        </p:txBody>
      </p:sp>
      <p:sp>
        <p:nvSpPr>
          <p:cNvPr id="48522" name="Text Box 394"/>
          <p:cNvSpPr txBox="1">
            <a:spLocks noChangeArrowheads="1"/>
          </p:cNvSpPr>
          <p:nvPr/>
        </p:nvSpPr>
        <p:spPr bwMode="auto">
          <a:xfrm>
            <a:off x="54244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5729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6110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48525" name="Text Box 397"/>
          <p:cNvSpPr txBox="1">
            <a:spLocks noChangeArrowheads="1"/>
          </p:cNvSpPr>
          <p:nvPr/>
        </p:nvSpPr>
        <p:spPr bwMode="auto">
          <a:xfrm>
            <a:off x="64404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68595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7253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7634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8015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8396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8777288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190500" y="898525"/>
            <a:ext cx="8510588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Available for OS (page location on disk)</a:t>
            </a:r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8701088" y="898525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P=0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566738" y="187325"/>
            <a:ext cx="143192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1746250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52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188913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XD</a:t>
            </a:r>
          </a:p>
        </p:txBody>
      </p:sp>
      <p:sp>
        <p:nvSpPr>
          <p:cNvPr id="48540" name="Text Box 412"/>
          <p:cNvSpPr txBox="1">
            <a:spLocks noChangeArrowheads="1"/>
          </p:cNvSpPr>
          <p:nvPr/>
        </p:nvSpPr>
        <p:spPr bwMode="auto">
          <a:xfrm>
            <a:off x="255588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63</a:t>
            </a:r>
          </a:p>
        </p:txBody>
      </p:sp>
      <p:sp>
        <p:nvSpPr>
          <p:cNvPr id="48541" name="Text Box 413"/>
          <p:cNvSpPr txBox="1">
            <a:spLocks noChangeArrowheads="1"/>
          </p:cNvSpPr>
          <p:nvPr/>
        </p:nvSpPr>
        <p:spPr bwMode="auto">
          <a:xfrm>
            <a:off x="527050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20551</TotalTime>
  <Pages>20</Pages>
  <Words>50</Words>
  <Application>Microsoft Macintosh PowerPoint</Application>
  <PresentationFormat>Letter Paper (8.5x11 in)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Helvetica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2000-07-20T16:50:16Z</cp:lastPrinted>
  <dcterms:created xsi:type="dcterms:W3CDTF">1998-08-11T09:18:51Z</dcterms:created>
  <dcterms:modified xsi:type="dcterms:W3CDTF">2014-08-05T15:04:20Z</dcterms:modified>
</cp:coreProperties>
</file>