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584" y="-168"/>
      </p:cViewPr>
      <p:guideLst>
        <p:guide orient="horz" pos="800"/>
        <p:guide pos="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D05E74AA-F964-8044-B668-4166900FBDAE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35521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6BA733A1-0F60-4843-A2D3-D1AD851337C6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42202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9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3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732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1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7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15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798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692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1981200" y="182563"/>
            <a:ext cx="2667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Page table physical base addr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4648200" y="182563"/>
            <a:ext cx="9906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Unused</a:t>
            </a:r>
          </a:p>
        </p:txBody>
      </p:sp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5638800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6019800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PS</a:t>
            </a:r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6400800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6781800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7162800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CD</a:t>
            </a:r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7543800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WT</a:t>
            </a:r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7924800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U/S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8305800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R/W</a:t>
            </a:r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8686800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P=1</a:t>
            </a:r>
          </a:p>
        </p:txBody>
      </p:sp>
      <p:sp>
        <p:nvSpPr>
          <p:cNvPr id="48519" name="Text Box 391"/>
          <p:cNvSpPr txBox="1">
            <a:spLocks noChangeArrowheads="1"/>
          </p:cNvSpPr>
          <p:nvPr/>
        </p:nvSpPr>
        <p:spPr bwMode="auto">
          <a:xfrm>
            <a:off x="1938338" y="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51</a:t>
            </a:r>
          </a:p>
        </p:txBody>
      </p:sp>
      <p:sp>
        <p:nvSpPr>
          <p:cNvPr id="48520" name="Text Box 392"/>
          <p:cNvSpPr txBox="1">
            <a:spLocks noChangeArrowheads="1"/>
          </p:cNvSpPr>
          <p:nvPr/>
        </p:nvSpPr>
        <p:spPr bwMode="auto">
          <a:xfrm>
            <a:off x="4352925" y="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48521" name="Text Box 393"/>
          <p:cNvSpPr txBox="1">
            <a:spLocks noChangeArrowheads="1"/>
          </p:cNvSpPr>
          <p:nvPr/>
        </p:nvSpPr>
        <p:spPr bwMode="auto">
          <a:xfrm>
            <a:off x="4575175" y="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48522" name="Text Box 394"/>
          <p:cNvSpPr txBox="1">
            <a:spLocks noChangeArrowheads="1"/>
          </p:cNvSpPr>
          <p:nvPr/>
        </p:nvSpPr>
        <p:spPr bwMode="auto">
          <a:xfrm>
            <a:off x="5410200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523" name="Text Box 395"/>
          <p:cNvSpPr txBox="1">
            <a:spLocks noChangeArrowheads="1"/>
          </p:cNvSpPr>
          <p:nvPr/>
        </p:nvSpPr>
        <p:spPr bwMode="auto">
          <a:xfrm>
            <a:off x="5715000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48524" name="Text Box 396"/>
          <p:cNvSpPr txBox="1">
            <a:spLocks noChangeArrowheads="1"/>
          </p:cNvSpPr>
          <p:nvPr/>
        </p:nvSpPr>
        <p:spPr bwMode="auto">
          <a:xfrm>
            <a:off x="6096000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48525" name="Text Box 397"/>
          <p:cNvSpPr txBox="1">
            <a:spLocks noChangeArrowheads="1"/>
          </p:cNvSpPr>
          <p:nvPr/>
        </p:nvSpPr>
        <p:spPr bwMode="auto">
          <a:xfrm>
            <a:off x="6426200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48526" name="Text Box 398"/>
          <p:cNvSpPr txBox="1">
            <a:spLocks noChangeArrowheads="1"/>
          </p:cNvSpPr>
          <p:nvPr/>
        </p:nvSpPr>
        <p:spPr bwMode="auto">
          <a:xfrm>
            <a:off x="6845300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48527" name="Text Box 399"/>
          <p:cNvSpPr txBox="1">
            <a:spLocks noChangeArrowheads="1"/>
          </p:cNvSpPr>
          <p:nvPr/>
        </p:nvSpPr>
        <p:spPr bwMode="auto">
          <a:xfrm>
            <a:off x="7239000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48528" name="Text Box 400"/>
          <p:cNvSpPr txBox="1">
            <a:spLocks noChangeArrowheads="1"/>
          </p:cNvSpPr>
          <p:nvPr/>
        </p:nvSpPr>
        <p:spPr bwMode="auto">
          <a:xfrm>
            <a:off x="7620000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8001000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8530" name="Text Box 402"/>
          <p:cNvSpPr txBox="1">
            <a:spLocks noChangeArrowheads="1"/>
          </p:cNvSpPr>
          <p:nvPr/>
        </p:nvSpPr>
        <p:spPr bwMode="auto">
          <a:xfrm>
            <a:off x="8382000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31" name="Text Box 403"/>
          <p:cNvSpPr txBox="1">
            <a:spLocks noChangeArrowheads="1"/>
          </p:cNvSpPr>
          <p:nvPr/>
        </p:nvSpPr>
        <p:spPr bwMode="auto">
          <a:xfrm>
            <a:off x="8763000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37" name="Rectangle 409"/>
          <p:cNvSpPr>
            <a:spLocks noChangeArrowheads="1"/>
          </p:cNvSpPr>
          <p:nvPr/>
        </p:nvSpPr>
        <p:spPr bwMode="auto">
          <a:xfrm>
            <a:off x="549275" y="187325"/>
            <a:ext cx="1431925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Unused</a:t>
            </a:r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1728788" y="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52</a:t>
            </a:r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161925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XD</a:t>
            </a:r>
          </a:p>
        </p:txBody>
      </p:sp>
      <p:sp>
        <p:nvSpPr>
          <p:cNvPr id="48540" name="Text Box 412"/>
          <p:cNvSpPr txBox="1">
            <a:spLocks noChangeArrowheads="1"/>
          </p:cNvSpPr>
          <p:nvPr/>
        </p:nvSpPr>
        <p:spPr bwMode="auto">
          <a:xfrm>
            <a:off x="238125" y="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63</a:t>
            </a:r>
          </a:p>
        </p:txBody>
      </p:sp>
      <p:sp>
        <p:nvSpPr>
          <p:cNvPr id="48541" name="Text Box 413"/>
          <p:cNvSpPr txBox="1">
            <a:spLocks noChangeArrowheads="1"/>
          </p:cNvSpPr>
          <p:nvPr/>
        </p:nvSpPr>
        <p:spPr bwMode="auto">
          <a:xfrm>
            <a:off x="509588" y="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62</a:t>
            </a:r>
          </a:p>
        </p:txBody>
      </p:sp>
      <p:sp>
        <p:nvSpPr>
          <p:cNvPr id="48542" name="Rectangle 414"/>
          <p:cNvSpPr>
            <a:spLocks noChangeArrowheads="1"/>
          </p:cNvSpPr>
          <p:nvPr/>
        </p:nvSpPr>
        <p:spPr bwMode="auto">
          <a:xfrm>
            <a:off x="152400" y="868363"/>
            <a:ext cx="8531225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Available for OS (page table location on disk)</a:t>
            </a:r>
          </a:p>
        </p:txBody>
      </p:sp>
      <p:sp>
        <p:nvSpPr>
          <p:cNvPr id="48543" name="Rectangle 415"/>
          <p:cNvSpPr>
            <a:spLocks noChangeArrowheads="1"/>
          </p:cNvSpPr>
          <p:nvPr/>
        </p:nvSpPr>
        <p:spPr bwMode="auto">
          <a:xfrm>
            <a:off x="8683625" y="8683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P=0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22152</TotalTime>
  <Pages>20</Pages>
  <Words>51</Words>
  <Application>Microsoft Macintosh PowerPoint</Application>
  <PresentationFormat>Letter Paper (8.5x11 in)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</vt:lpstr>
      <vt:lpstr>Helvetica</vt:lpstr>
      <vt:lpstr>Century Gothic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319</cp:revision>
  <cp:lastPrinted>2000-08-13T02:43:51Z</cp:lastPrinted>
  <dcterms:created xsi:type="dcterms:W3CDTF">1998-08-11T09:18:51Z</dcterms:created>
  <dcterms:modified xsi:type="dcterms:W3CDTF">2014-08-05T15:04:29Z</dcterms:modified>
</cp:coreProperties>
</file>