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84" y="-80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F2694147-4AA4-0949-BAD4-A2E52F937C08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37778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8235ED9E-6441-0C4A-B2C3-71B2524532EB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95582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8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14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9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5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2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613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6859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612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76200" y="76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m1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1371600" y="76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76200" y="3810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76200" y="6858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76200" y="6858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m1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1371600" y="6858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76200" y="762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4" name="Line 386"/>
          <p:cNvSpPr>
            <a:spLocks noChangeShapeType="1"/>
          </p:cNvSpPr>
          <p:nvPr/>
        </p:nvSpPr>
        <p:spPr bwMode="auto">
          <a:xfrm>
            <a:off x="914400" y="2362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76200" y="990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1371600" y="990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76200" y="1295400"/>
            <a:ext cx="16764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76200" y="16002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76200" y="1600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</a:t>
            </a:r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1371600" y="1600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76200" y="9906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Rectangle 394"/>
          <p:cNvSpPr>
            <a:spLocks noChangeArrowheads="1"/>
          </p:cNvSpPr>
          <p:nvPr/>
        </p:nvSpPr>
        <p:spPr bwMode="auto">
          <a:xfrm>
            <a:off x="76200" y="19050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m2</a:t>
            </a:r>
          </a:p>
        </p:txBody>
      </p:sp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1371600" y="1905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24" name="Rectangle 396"/>
          <p:cNvSpPr>
            <a:spLocks noChangeArrowheads="1"/>
          </p:cNvSpPr>
          <p:nvPr/>
        </p:nvSpPr>
        <p:spPr bwMode="auto">
          <a:xfrm>
            <a:off x="76200" y="22098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76200" y="25146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Rectangle 398"/>
          <p:cNvSpPr>
            <a:spLocks noChangeArrowheads="1"/>
          </p:cNvSpPr>
          <p:nvPr/>
        </p:nvSpPr>
        <p:spPr bwMode="auto">
          <a:xfrm>
            <a:off x="76200" y="2514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m2</a:t>
            </a: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1371600" y="2514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76200" y="19050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9" name="Rectangle 401"/>
          <p:cNvSpPr>
            <a:spLocks noChangeArrowheads="1"/>
          </p:cNvSpPr>
          <p:nvPr/>
        </p:nvSpPr>
        <p:spPr bwMode="auto">
          <a:xfrm>
            <a:off x="2743200" y="76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n+m1+m2</a:t>
            </a:r>
          </a:p>
        </p:txBody>
      </p:sp>
      <p:sp>
        <p:nvSpPr>
          <p:cNvPr id="48530" name="Rectangle 402"/>
          <p:cNvSpPr>
            <a:spLocks noChangeArrowheads="1"/>
          </p:cNvSpPr>
          <p:nvPr/>
        </p:nvSpPr>
        <p:spPr bwMode="auto">
          <a:xfrm>
            <a:off x="4038600" y="76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31" name="Rectangle 403"/>
          <p:cNvSpPr>
            <a:spLocks noChangeArrowheads="1"/>
          </p:cNvSpPr>
          <p:nvPr/>
        </p:nvSpPr>
        <p:spPr bwMode="auto">
          <a:xfrm>
            <a:off x="2743200" y="381000"/>
            <a:ext cx="1676400" cy="213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2743200" y="25146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3" name="Rectangle 405"/>
          <p:cNvSpPr>
            <a:spLocks noChangeArrowheads="1"/>
          </p:cNvSpPr>
          <p:nvPr/>
        </p:nvSpPr>
        <p:spPr bwMode="auto">
          <a:xfrm>
            <a:off x="2743200" y="2514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n+m1+m2</a:t>
            </a:r>
          </a:p>
        </p:txBody>
      </p:sp>
      <p:sp>
        <p:nvSpPr>
          <p:cNvPr id="48534" name="Rectangle 406"/>
          <p:cNvSpPr>
            <a:spLocks noChangeArrowheads="1"/>
          </p:cNvSpPr>
          <p:nvPr/>
        </p:nvSpPr>
        <p:spPr bwMode="auto">
          <a:xfrm>
            <a:off x="4038600" y="2514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35" name="Line 407"/>
          <p:cNvSpPr>
            <a:spLocks noChangeShapeType="1"/>
          </p:cNvSpPr>
          <p:nvPr/>
        </p:nvSpPr>
        <p:spPr bwMode="auto">
          <a:xfrm>
            <a:off x="1905000" y="1447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Rectangle 408"/>
          <p:cNvSpPr>
            <a:spLocks noChangeArrowheads="1"/>
          </p:cNvSpPr>
          <p:nvPr/>
        </p:nvSpPr>
        <p:spPr bwMode="auto">
          <a:xfrm>
            <a:off x="2743200" y="76200"/>
            <a:ext cx="16764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20554</TotalTime>
  <Pages>20</Pages>
  <Words>24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311</cp:revision>
  <cp:lastPrinted>2000-07-20T16:50:16Z</cp:lastPrinted>
  <dcterms:created xsi:type="dcterms:W3CDTF">1998-08-11T09:18:51Z</dcterms:created>
  <dcterms:modified xsi:type="dcterms:W3CDTF">2014-08-05T15:05:18Z</dcterms:modified>
</cp:coreProperties>
</file>