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16" y="-80"/>
      </p:cViewPr>
      <p:guideLst>
        <p:guide orient="horz" pos="81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A4F2C95-AA25-8743-B262-A9DF3628DC8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57036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6209E42-C162-AB44-9A58-93C61CF9164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5162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5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7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1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310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8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8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7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68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999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1371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76200" y="3810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Rectangle 382"/>
          <p:cNvSpPr>
            <a:spLocks noChangeArrowheads="1"/>
          </p:cNvSpPr>
          <p:nvPr/>
        </p:nvSpPr>
        <p:spPr bwMode="auto">
          <a:xfrm>
            <a:off x="76200" y="685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Rectangle 383"/>
          <p:cNvSpPr>
            <a:spLocks noChangeArrowheads="1"/>
          </p:cNvSpPr>
          <p:nvPr/>
        </p:nvSpPr>
        <p:spPr bwMode="auto">
          <a:xfrm>
            <a:off x="76200" y="6858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m1</a:t>
            </a:r>
          </a:p>
        </p:txBody>
      </p:sp>
      <p:sp>
        <p:nvSpPr>
          <p:cNvPr id="48512" name="Rectangle 384"/>
          <p:cNvSpPr>
            <a:spLocks noChangeArrowheads="1"/>
          </p:cNvSpPr>
          <p:nvPr/>
        </p:nvSpPr>
        <p:spPr bwMode="auto">
          <a:xfrm>
            <a:off x="1371600" y="6858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76200" y="762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>
            <a:off x="9144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76200" y="990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371600" y="990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76200" y="1295400"/>
            <a:ext cx="16764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76200" y="16002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76200" y="1600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1371600" y="1600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76200" y="9906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76200" y="1905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371600" y="1905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76200" y="2209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76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Rectangle 398"/>
          <p:cNvSpPr>
            <a:spLocks noChangeArrowheads="1"/>
          </p:cNvSpPr>
          <p:nvPr/>
        </p:nvSpPr>
        <p:spPr bwMode="auto">
          <a:xfrm>
            <a:off x="76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27" name="Rectangle 399"/>
          <p:cNvSpPr>
            <a:spLocks noChangeArrowheads="1"/>
          </p:cNvSpPr>
          <p:nvPr/>
        </p:nvSpPr>
        <p:spPr bwMode="auto">
          <a:xfrm>
            <a:off x="1371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28" name="Rectangle 400"/>
          <p:cNvSpPr>
            <a:spLocks noChangeArrowheads="1"/>
          </p:cNvSpPr>
          <p:nvPr/>
        </p:nvSpPr>
        <p:spPr bwMode="auto">
          <a:xfrm>
            <a:off x="76200" y="19050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Rectangle 401"/>
          <p:cNvSpPr>
            <a:spLocks noChangeArrowheads="1"/>
          </p:cNvSpPr>
          <p:nvPr/>
        </p:nvSpPr>
        <p:spPr bwMode="auto">
          <a:xfrm>
            <a:off x="2743200" y="76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n+m1</a:t>
            </a:r>
          </a:p>
        </p:txBody>
      </p:sp>
      <p:sp>
        <p:nvSpPr>
          <p:cNvPr id="48530" name="Rectangle 402"/>
          <p:cNvSpPr>
            <a:spLocks noChangeArrowheads="1"/>
          </p:cNvSpPr>
          <p:nvPr/>
        </p:nvSpPr>
        <p:spPr bwMode="auto">
          <a:xfrm>
            <a:off x="4038600" y="76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31" name="Rectangle 403"/>
          <p:cNvSpPr>
            <a:spLocks noChangeArrowheads="1"/>
          </p:cNvSpPr>
          <p:nvPr/>
        </p:nvSpPr>
        <p:spPr bwMode="auto">
          <a:xfrm>
            <a:off x="2743200" y="381000"/>
            <a:ext cx="1676400" cy="12192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Line 404"/>
          <p:cNvSpPr>
            <a:spLocks noChangeShapeType="1"/>
          </p:cNvSpPr>
          <p:nvPr/>
        </p:nvSpPr>
        <p:spPr bwMode="auto">
          <a:xfrm>
            <a:off x="3581400" y="2362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Rectangle 405"/>
          <p:cNvSpPr>
            <a:spLocks noChangeArrowheads="1"/>
          </p:cNvSpPr>
          <p:nvPr/>
        </p:nvSpPr>
        <p:spPr bwMode="auto">
          <a:xfrm>
            <a:off x="2743200" y="16002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Rectangle 406"/>
          <p:cNvSpPr>
            <a:spLocks noChangeArrowheads="1"/>
          </p:cNvSpPr>
          <p:nvPr/>
        </p:nvSpPr>
        <p:spPr bwMode="auto">
          <a:xfrm>
            <a:off x="2743200" y="16002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n+m1</a:t>
            </a:r>
          </a:p>
        </p:txBody>
      </p:sp>
      <p:sp>
        <p:nvSpPr>
          <p:cNvPr id="48535" name="Rectangle 407"/>
          <p:cNvSpPr>
            <a:spLocks noChangeArrowheads="1"/>
          </p:cNvSpPr>
          <p:nvPr/>
        </p:nvSpPr>
        <p:spPr bwMode="auto">
          <a:xfrm>
            <a:off x="4038600" y="16002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</a:t>
            </a:r>
          </a:p>
        </p:txBody>
      </p:sp>
      <p:sp>
        <p:nvSpPr>
          <p:cNvPr id="48536" name="Rectangle 408"/>
          <p:cNvSpPr>
            <a:spLocks noChangeArrowheads="1"/>
          </p:cNvSpPr>
          <p:nvPr/>
        </p:nvSpPr>
        <p:spPr bwMode="auto">
          <a:xfrm>
            <a:off x="2743200" y="19050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2743200" y="22098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743200" y="2514600"/>
            <a:ext cx="1676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2743200" y="2514600"/>
            <a:ext cx="1295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m2</a:t>
            </a:r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4038600" y="25146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a</a:t>
            </a:r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Line 415"/>
          <p:cNvSpPr>
            <a:spLocks noChangeShapeType="1"/>
          </p:cNvSpPr>
          <p:nvPr/>
        </p:nvSpPr>
        <p:spPr bwMode="auto">
          <a:xfrm>
            <a:off x="1905000" y="1447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2743200" y="76200"/>
            <a:ext cx="16764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20556</TotalTime>
  <Pages>20</Pages>
  <Words>24</Words>
  <Application>Microsoft Macintosh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311</cp:revision>
  <cp:lastPrinted>2000-07-20T16:50:16Z</cp:lastPrinted>
  <dcterms:created xsi:type="dcterms:W3CDTF">1998-08-11T09:18:51Z</dcterms:created>
  <dcterms:modified xsi:type="dcterms:W3CDTF">2014-08-05T15:05:26Z</dcterms:modified>
</cp:coreProperties>
</file>