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56" y="-80"/>
      </p:cViewPr>
      <p:guideLst>
        <p:guide orient="horz" pos="81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0EDDF988-8C4E-944D-9E4B-5F3E1D808712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162299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0AC52E0B-B1E6-2B4F-871D-25D809458651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7853059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40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234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14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165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0188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8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70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09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667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525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5048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7" name="Rectangle 379"/>
          <p:cNvSpPr>
            <a:spLocks noChangeArrowheads="1"/>
          </p:cNvSpPr>
          <p:nvPr/>
        </p:nvSpPr>
        <p:spPr bwMode="auto">
          <a:xfrm>
            <a:off x="2895600" y="762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m1</a:t>
            </a:r>
          </a:p>
        </p:txBody>
      </p:sp>
      <p:sp>
        <p:nvSpPr>
          <p:cNvPr id="48508" name="Rectangle 380"/>
          <p:cNvSpPr>
            <a:spLocks noChangeArrowheads="1"/>
          </p:cNvSpPr>
          <p:nvPr/>
        </p:nvSpPr>
        <p:spPr bwMode="auto">
          <a:xfrm>
            <a:off x="4191000" y="762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48509" name="Rectangle 381"/>
          <p:cNvSpPr>
            <a:spLocks noChangeArrowheads="1"/>
          </p:cNvSpPr>
          <p:nvPr/>
        </p:nvSpPr>
        <p:spPr bwMode="auto">
          <a:xfrm>
            <a:off x="2895600" y="381000"/>
            <a:ext cx="1676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0" name="Rectangle 382"/>
          <p:cNvSpPr>
            <a:spLocks noChangeArrowheads="1"/>
          </p:cNvSpPr>
          <p:nvPr/>
        </p:nvSpPr>
        <p:spPr bwMode="auto">
          <a:xfrm>
            <a:off x="2895600" y="685800"/>
            <a:ext cx="1676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1" name="Rectangle 383"/>
          <p:cNvSpPr>
            <a:spLocks noChangeArrowheads="1"/>
          </p:cNvSpPr>
          <p:nvPr/>
        </p:nvSpPr>
        <p:spPr bwMode="auto">
          <a:xfrm>
            <a:off x="2895600" y="6858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m1</a:t>
            </a:r>
          </a:p>
        </p:txBody>
      </p:sp>
      <p:sp>
        <p:nvSpPr>
          <p:cNvPr id="48512" name="Rectangle 384"/>
          <p:cNvSpPr>
            <a:spLocks noChangeArrowheads="1"/>
          </p:cNvSpPr>
          <p:nvPr/>
        </p:nvSpPr>
        <p:spPr bwMode="auto">
          <a:xfrm>
            <a:off x="4191000" y="6858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48513" name="Rectangle 385"/>
          <p:cNvSpPr>
            <a:spLocks noChangeArrowheads="1"/>
          </p:cNvSpPr>
          <p:nvPr/>
        </p:nvSpPr>
        <p:spPr bwMode="auto">
          <a:xfrm>
            <a:off x="2895600" y="76200"/>
            <a:ext cx="1676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4" name="Rectangle 386"/>
          <p:cNvSpPr>
            <a:spLocks noChangeArrowheads="1"/>
          </p:cNvSpPr>
          <p:nvPr/>
        </p:nvSpPr>
        <p:spPr bwMode="auto">
          <a:xfrm>
            <a:off x="2895600" y="9906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n+m2</a:t>
            </a:r>
          </a:p>
        </p:txBody>
      </p:sp>
      <p:sp>
        <p:nvSpPr>
          <p:cNvPr id="48515" name="Rectangle 387"/>
          <p:cNvSpPr>
            <a:spLocks noChangeArrowheads="1"/>
          </p:cNvSpPr>
          <p:nvPr/>
        </p:nvSpPr>
        <p:spPr bwMode="auto">
          <a:xfrm>
            <a:off x="4191000" y="9906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sp>
        <p:nvSpPr>
          <p:cNvPr id="48516" name="Rectangle 388"/>
          <p:cNvSpPr>
            <a:spLocks noChangeArrowheads="1"/>
          </p:cNvSpPr>
          <p:nvPr/>
        </p:nvSpPr>
        <p:spPr bwMode="auto">
          <a:xfrm>
            <a:off x="2895600" y="2514600"/>
            <a:ext cx="1676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7" name="Rectangle 389"/>
          <p:cNvSpPr>
            <a:spLocks noChangeArrowheads="1"/>
          </p:cNvSpPr>
          <p:nvPr/>
        </p:nvSpPr>
        <p:spPr bwMode="auto">
          <a:xfrm>
            <a:off x="2895600" y="25146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n+m2</a:t>
            </a:r>
          </a:p>
        </p:txBody>
      </p:sp>
      <p:sp>
        <p:nvSpPr>
          <p:cNvPr id="48518" name="Rectangle 390"/>
          <p:cNvSpPr>
            <a:spLocks noChangeArrowheads="1"/>
          </p:cNvSpPr>
          <p:nvPr/>
        </p:nvSpPr>
        <p:spPr bwMode="auto">
          <a:xfrm>
            <a:off x="4191000" y="25146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sp>
        <p:nvSpPr>
          <p:cNvPr id="48519" name="Rectangle 391"/>
          <p:cNvSpPr>
            <a:spLocks noChangeArrowheads="1"/>
          </p:cNvSpPr>
          <p:nvPr/>
        </p:nvSpPr>
        <p:spPr bwMode="auto">
          <a:xfrm>
            <a:off x="76200" y="762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m1</a:t>
            </a:r>
          </a:p>
        </p:txBody>
      </p:sp>
      <p:sp>
        <p:nvSpPr>
          <p:cNvPr id="48520" name="Rectangle 392"/>
          <p:cNvSpPr>
            <a:spLocks noChangeArrowheads="1"/>
          </p:cNvSpPr>
          <p:nvPr/>
        </p:nvSpPr>
        <p:spPr bwMode="auto">
          <a:xfrm>
            <a:off x="1371600" y="762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48521" name="Rectangle 393"/>
          <p:cNvSpPr>
            <a:spLocks noChangeArrowheads="1"/>
          </p:cNvSpPr>
          <p:nvPr/>
        </p:nvSpPr>
        <p:spPr bwMode="auto">
          <a:xfrm>
            <a:off x="76200" y="381000"/>
            <a:ext cx="1676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2" name="Rectangle 394"/>
          <p:cNvSpPr>
            <a:spLocks noChangeArrowheads="1"/>
          </p:cNvSpPr>
          <p:nvPr/>
        </p:nvSpPr>
        <p:spPr bwMode="auto">
          <a:xfrm>
            <a:off x="76200" y="685800"/>
            <a:ext cx="1676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3" name="Rectangle 395"/>
          <p:cNvSpPr>
            <a:spLocks noChangeArrowheads="1"/>
          </p:cNvSpPr>
          <p:nvPr/>
        </p:nvSpPr>
        <p:spPr bwMode="auto">
          <a:xfrm>
            <a:off x="76200" y="6858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m1</a:t>
            </a:r>
          </a:p>
        </p:txBody>
      </p:sp>
      <p:sp>
        <p:nvSpPr>
          <p:cNvPr id="48524" name="Rectangle 396"/>
          <p:cNvSpPr>
            <a:spLocks noChangeArrowheads="1"/>
          </p:cNvSpPr>
          <p:nvPr/>
        </p:nvSpPr>
        <p:spPr bwMode="auto">
          <a:xfrm>
            <a:off x="1371600" y="6858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48525" name="Rectangle 397"/>
          <p:cNvSpPr>
            <a:spLocks noChangeArrowheads="1"/>
          </p:cNvSpPr>
          <p:nvPr/>
        </p:nvSpPr>
        <p:spPr bwMode="auto">
          <a:xfrm>
            <a:off x="76200" y="76200"/>
            <a:ext cx="1676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6" name="Line 398"/>
          <p:cNvSpPr>
            <a:spLocks noChangeShapeType="1"/>
          </p:cNvSpPr>
          <p:nvPr/>
        </p:nvSpPr>
        <p:spPr bwMode="auto">
          <a:xfrm>
            <a:off x="914400" y="2362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7" name="Rectangle 399"/>
          <p:cNvSpPr>
            <a:spLocks noChangeArrowheads="1"/>
          </p:cNvSpPr>
          <p:nvPr/>
        </p:nvSpPr>
        <p:spPr bwMode="auto">
          <a:xfrm>
            <a:off x="76200" y="9906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n</a:t>
            </a:r>
          </a:p>
        </p:txBody>
      </p:sp>
      <p:sp>
        <p:nvSpPr>
          <p:cNvPr id="48528" name="Rectangle 400"/>
          <p:cNvSpPr>
            <a:spLocks noChangeArrowheads="1"/>
          </p:cNvSpPr>
          <p:nvPr/>
        </p:nvSpPr>
        <p:spPr bwMode="auto">
          <a:xfrm>
            <a:off x="1371600" y="9906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48529" name="Rectangle 401"/>
          <p:cNvSpPr>
            <a:spLocks noChangeArrowheads="1"/>
          </p:cNvSpPr>
          <p:nvPr/>
        </p:nvSpPr>
        <p:spPr bwMode="auto">
          <a:xfrm>
            <a:off x="76200" y="1295400"/>
            <a:ext cx="16764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0" name="Rectangle 402"/>
          <p:cNvSpPr>
            <a:spLocks noChangeArrowheads="1"/>
          </p:cNvSpPr>
          <p:nvPr/>
        </p:nvSpPr>
        <p:spPr bwMode="auto">
          <a:xfrm>
            <a:off x="76200" y="1600200"/>
            <a:ext cx="1676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1" name="Rectangle 403"/>
          <p:cNvSpPr>
            <a:spLocks noChangeArrowheads="1"/>
          </p:cNvSpPr>
          <p:nvPr/>
        </p:nvSpPr>
        <p:spPr bwMode="auto">
          <a:xfrm>
            <a:off x="76200" y="16002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n</a:t>
            </a:r>
          </a:p>
        </p:txBody>
      </p:sp>
      <p:sp>
        <p:nvSpPr>
          <p:cNvPr id="48532" name="Rectangle 404"/>
          <p:cNvSpPr>
            <a:spLocks noChangeArrowheads="1"/>
          </p:cNvSpPr>
          <p:nvPr/>
        </p:nvSpPr>
        <p:spPr bwMode="auto">
          <a:xfrm>
            <a:off x="1371600" y="16002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48533" name="Rectangle 405"/>
          <p:cNvSpPr>
            <a:spLocks noChangeArrowheads="1"/>
          </p:cNvSpPr>
          <p:nvPr/>
        </p:nvSpPr>
        <p:spPr bwMode="auto">
          <a:xfrm>
            <a:off x="76200" y="990600"/>
            <a:ext cx="1676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4" name="Rectangle 406"/>
          <p:cNvSpPr>
            <a:spLocks noChangeArrowheads="1"/>
          </p:cNvSpPr>
          <p:nvPr/>
        </p:nvSpPr>
        <p:spPr bwMode="auto">
          <a:xfrm>
            <a:off x="76200" y="19050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m2</a:t>
            </a:r>
          </a:p>
        </p:txBody>
      </p:sp>
      <p:sp>
        <p:nvSpPr>
          <p:cNvPr id="48535" name="Rectangle 407"/>
          <p:cNvSpPr>
            <a:spLocks noChangeArrowheads="1"/>
          </p:cNvSpPr>
          <p:nvPr/>
        </p:nvSpPr>
        <p:spPr bwMode="auto">
          <a:xfrm>
            <a:off x="1371600" y="19050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sp>
        <p:nvSpPr>
          <p:cNvPr id="48536" name="Rectangle 408"/>
          <p:cNvSpPr>
            <a:spLocks noChangeArrowheads="1"/>
          </p:cNvSpPr>
          <p:nvPr/>
        </p:nvSpPr>
        <p:spPr bwMode="auto">
          <a:xfrm>
            <a:off x="76200" y="2209800"/>
            <a:ext cx="1676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7" name="Rectangle 409"/>
          <p:cNvSpPr>
            <a:spLocks noChangeArrowheads="1"/>
          </p:cNvSpPr>
          <p:nvPr/>
        </p:nvSpPr>
        <p:spPr bwMode="auto">
          <a:xfrm>
            <a:off x="76200" y="2514600"/>
            <a:ext cx="1676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8" name="Rectangle 410"/>
          <p:cNvSpPr>
            <a:spLocks noChangeArrowheads="1"/>
          </p:cNvSpPr>
          <p:nvPr/>
        </p:nvSpPr>
        <p:spPr bwMode="auto">
          <a:xfrm>
            <a:off x="76200" y="25146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m2</a:t>
            </a:r>
          </a:p>
        </p:txBody>
      </p:sp>
      <p:sp>
        <p:nvSpPr>
          <p:cNvPr id="48539" name="Rectangle 411"/>
          <p:cNvSpPr>
            <a:spLocks noChangeArrowheads="1"/>
          </p:cNvSpPr>
          <p:nvPr/>
        </p:nvSpPr>
        <p:spPr bwMode="auto">
          <a:xfrm>
            <a:off x="1371600" y="25146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sp>
        <p:nvSpPr>
          <p:cNvPr id="48540" name="Rectangle 412"/>
          <p:cNvSpPr>
            <a:spLocks noChangeArrowheads="1"/>
          </p:cNvSpPr>
          <p:nvPr/>
        </p:nvSpPr>
        <p:spPr bwMode="auto">
          <a:xfrm>
            <a:off x="76200" y="1905000"/>
            <a:ext cx="1676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1" name="Line 413"/>
          <p:cNvSpPr>
            <a:spLocks noChangeShapeType="1"/>
          </p:cNvSpPr>
          <p:nvPr/>
        </p:nvSpPr>
        <p:spPr bwMode="auto">
          <a:xfrm>
            <a:off x="2057400" y="1447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2" name="Rectangle 414"/>
          <p:cNvSpPr>
            <a:spLocks noChangeArrowheads="1"/>
          </p:cNvSpPr>
          <p:nvPr/>
        </p:nvSpPr>
        <p:spPr bwMode="auto">
          <a:xfrm>
            <a:off x="2895600" y="1295400"/>
            <a:ext cx="1676400" cy="12192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3" name="Rectangle 415"/>
          <p:cNvSpPr>
            <a:spLocks noChangeArrowheads="1"/>
          </p:cNvSpPr>
          <p:nvPr/>
        </p:nvSpPr>
        <p:spPr bwMode="auto">
          <a:xfrm>
            <a:off x="2895600" y="990600"/>
            <a:ext cx="1676400" cy="1828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20557</TotalTime>
  <Pages>20</Pages>
  <Words>24</Words>
  <Application>Microsoft Macintosh PowerPoint</Application>
  <PresentationFormat>Letter Paper (8.5x11 in)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311</cp:revision>
  <cp:lastPrinted>2000-07-20T16:50:16Z</cp:lastPrinted>
  <dcterms:created xsi:type="dcterms:W3CDTF">1998-08-11T09:18:51Z</dcterms:created>
  <dcterms:modified xsi:type="dcterms:W3CDTF">2014-08-05T15:05:32Z</dcterms:modified>
</cp:coreProperties>
</file>