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88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35B4362-B06B-AE4C-A117-0866B25D83D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64548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CA16CD3-68BA-7B43-A493-048F42D5928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57931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1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1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7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878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3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58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791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662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1371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762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762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62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3716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762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914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762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3716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76200" y="12954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76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76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71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76200" y="9906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76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371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76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6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76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371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76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2743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4038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7432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7432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27432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0386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27432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3581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27432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40386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743200" y="12954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2743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2743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4038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2743200" y="9906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2743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743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2743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2743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4038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Line 423"/>
          <p:cNvSpPr>
            <a:spLocks noChangeShapeType="1"/>
          </p:cNvSpPr>
          <p:nvPr/>
        </p:nvSpPr>
        <p:spPr bwMode="auto">
          <a:xfrm>
            <a:off x="1905000" y="144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20559</TotalTime>
  <Pages>20</Pages>
  <Words>24</Words>
  <Application>Microsoft Macintosh PowerPoint</Application>
  <PresentationFormat>Letter Paper (8.5x11 in)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2014-08-05T15:05:40Z</dcterms:modified>
</cp:coreProperties>
</file>