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88" y="-80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635B4362-B06B-AE4C-A117-0866B25D83DA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864548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9CA16CD3-68BA-7B43-A493-048F42D59283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9579314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1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1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03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7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878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49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3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0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58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914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662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76200" y="76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m1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1371600" y="76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76200" y="3810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76200" y="6858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76200" y="6858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m1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1371600" y="6858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76200" y="762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4" name="Line 386"/>
          <p:cNvSpPr>
            <a:spLocks noChangeShapeType="1"/>
          </p:cNvSpPr>
          <p:nvPr/>
        </p:nvSpPr>
        <p:spPr bwMode="auto">
          <a:xfrm>
            <a:off x="91440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76200" y="990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1371600" y="990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76200" y="1295400"/>
            <a:ext cx="167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76200" y="16002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76200" y="1600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1371600" y="1600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76200" y="9906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Rectangle 394"/>
          <p:cNvSpPr>
            <a:spLocks noChangeArrowheads="1"/>
          </p:cNvSpPr>
          <p:nvPr/>
        </p:nvSpPr>
        <p:spPr bwMode="auto">
          <a:xfrm>
            <a:off x="76200" y="19050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m2</a:t>
            </a:r>
          </a:p>
        </p:txBody>
      </p:sp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1371600" y="1905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24" name="Rectangle 396"/>
          <p:cNvSpPr>
            <a:spLocks noChangeArrowheads="1"/>
          </p:cNvSpPr>
          <p:nvPr/>
        </p:nvSpPr>
        <p:spPr bwMode="auto">
          <a:xfrm>
            <a:off x="76200" y="22098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76200" y="25146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76200" y="2514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m2</a:t>
            </a: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1371600" y="2514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76200" y="19050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2743200" y="76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m1</a:t>
            </a:r>
          </a:p>
        </p:txBody>
      </p:sp>
      <p:sp>
        <p:nvSpPr>
          <p:cNvPr id="48530" name="Rectangle 402"/>
          <p:cNvSpPr>
            <a:spLocks noChangeArrowheads="1"/>
          </p:cNvSpPr>
          <p:nvPr/>
        </p:nvSpPr>
        <p:spPr bwMode="auto">
          <a:xfrm>
            <a:off x="4038600" y="76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31" name="Rectangle 403"/>
          <p:cNvSpPr>
            <a:spLocks noChangeArrowheads="1"/>
          </p:cNvSpPr>
          <p:nvPr/>
        </p:nvSpPr>
        <p:spPr bwMode="auto">
          <a:xfrm>
            <a:off x="2743200" y="3810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2743200" y="6858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3" name="Rectangle 405"/>
          <p:cNvSpPr>
            <a:spLocks noChangeArrowheads="1"/>
          </p:cNvSpPr>
          <p:nvPr/>
        </p:nvSpPr>
        <p:spPr bwMode="auto">
          <a:xfrm>
            <a:off x="2743200" y="6858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m1</a:t>
            </a:r>
          </a:p>
        </p:txBody>
      </p:sp>
      <p:sp>
        <p:nvSpPr>
          <p:cNvPr id="48534" name="Rectangle 406"/>
          <p:cNvSpPr>
            <a:spLocks noChangeArrowheads="1"/>
          </p:cNvSpPr>
          <p:nvPr/>
        </p:nvSpPr>
        <p:spPr bwMode="auto">
          <a:xfrm>
            <a:off x="4038600" y="6858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35" name="Rectangle 407"/>
          <p:cNvSpPr>
            <a:spLocks noChangeArrowheads="1"/>
          </p:cNvSpPr>
          <p:nvPr/>
        </p:nvSpPr>
        <p:spPr bwMode="auto">
          <a:xfrm>
            <a:off x="2743200" y="762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6" name="Line 408"/>
          <p:cNvSpPr>
            <a:spLocks noChangeShapeType="1"/>
          </p:cNvSpPr>
          <p:nvPr/>
        </p:nvSpPr>
        <p:spPr bwMode="auto">
          <a:xfrm>
            <a:off x="358140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2743200" y="990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48538" name="Rectangle 410"/>
          <p:cNvSpPr>
            <a:spLocks noChangeArrowheads="1"/>
          </p:cNvSpPr>
          <p:nvPr/>
        </p:nvSpPr>
        <p:spPr bwMode="auto">
          <a:xfrm>
            <a:off x="4038600" y="990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2743200" y="1295400"/>
            <a:ext cx="167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0" name="Rectangle 412"/>
          <p:cNvSpPr>
            <a:spLocks noChangeArrowheads="1"/>
          </p:cNvSpPr>
          <p:nvPr/>
        </p:nvSpPr>
        <p:spPr bwMode="auto">
          <a:xfrm>
            <a:off x="2743200" y="16002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1" name="Rectangle 413"/>
          <p:cNvSpPr>
            <a:spLocks noChangeArrowheads="1"/>
          </p:cNvSpPr>
          <p:nvPr/>
        </p:nvSpPr>
        <p:spPr bwMode="auto">
          <a:xfrm>
            <a:off x="2743200" y="1600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48542" name="Rectangle 414"/>
          <p:cNvSpPr>
            <a:spLocks noChangeArrowheads="1"/>
          </p:cNvSpPr>
          <p:nvPr/>
        </p:nvSpPr>
        <p:spPr bwMode="auto">
          <a:xfrm>
            <a:off x="4038600" y="1600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43" name="Rectangle 415"/>
          <p:cNvSpPr>
            <a:spLocks noChangeArrowheads="1"/>
          </p:cNvSpPr>
          <p:nvPr/>
        </p:nvSpPr>
        <p:spPr bwMode="auto">
          <a:xfrm>
            <a:off x="2743200" y="9906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2743200" y="19050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m2</a:t>
            </a:r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4038600" y="1905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46" name="Rectangle 418"/>
          <p:cNvSpPr>
            <a:spLocks noChangeArrowheads="1"/>
          </p:cNvSpPr>
          <p:nvPr/>
        </p:nvSpPr>
        <p:spPr bwMode="auto">
          <a:xfrm>
            <a:off x="2743200" y="22098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7" name="Rectangle 419"/>
          <p:cNvSpPr>
            <a:spLocks noChangeArrowheads="1"/>
          </p:cNvSpPr>
          <p:nvPr/>
        </p:nvSpPr>
        <p:spPr bwMode="auto">
          <a:xfrm>
            <a:off x="2743200" y="25146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8" name="Rectangle 420"/>
          <p:cNvSpPr>
            <a:spLocks noChangeArrowheads="1"/>
          </p:cNvSpPr>
          <p:nvPr/>
        </p:nvSpPr>
        <p:spPr bwMode="auto">
          <a:xfrm>
            <a:off x="2743200" y="2514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m2</a:t>
            </a:r>
          </a:p>
        </p:txBody>
      </p:sp>
      <p:sp>
        <p:nvSpPr>
          <p:cNvPr id="48549" name="Rectangle 421"/>
          <p:cNvSpPr>
            <a:spLocks noChangeArrowheads="1"/>
          </p:cNvSpPr>
          <p:nvPr/>
        </p:nvSpPr>
        <p:spPr bwMode="auto">
          <a:xfrm>
            <a:off x="4038600" y="2514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50" name="Rectangle 422"/>
          <p:cNvSpPr>
            <a:spLocks noChangeArrowheads="1"/>
          </p:cNvSpPr>
          <p:nvPr/>
        </p:nvSpPr>
        <p:spPr bwMode="auto">
          <a:xfrm>
            <a:off x="2743200" y="19050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Line 423"/>
          <p:cNvSpPr>
            <a:spLocks noChangeShapeType="1"/>
          </p:cNvSpPr>
          <p:nvPr/>
        </p:nvSpPr>
        <p:spPr bwMode="auto">
          <a:xfrm>
            <a:off x="1905000" y="1447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20559</TotalTime>
  <Pages>20</Pages>
  <Words>24</Words>
  <Application>Microsoft Macintosh PowerPoint</Application>
  <PresentationFormat>Letter Paper (8.5x11 in)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311</cp:revision>
  <cp:lastPrinted>2000-07-20T16:50:16Z</cp:lastPrinted>
  <dcterms:created xsi:type="dcterms:W3CDTF">1998-08-11T09:18:51Z</dcterms:created>
  <dcterms:modified xsi:type="dcterms:W3CDTF">2014-08-05T15:05:40Z</dcterms:modified>
</cp:coreProperties>
</file>