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624" y="-120"/>
      </p:cViewPr>
      <p:guideLst>
        <p:guide orient="horz" pos="816"/>
        <p:guide pos="499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ED83D7DF-2242-4D4F-89C1-55D9B25E748E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11871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58BAEC42-12B8-6942-9847-3BE870DE6577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38201692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071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259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37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237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0746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246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932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463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4356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7862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7955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22" name="Rectangle 394"/>
          <p:cNvSpPr>
            <a:spLocks noChangeArrowheads="1"/>
          </p:cNvSpPr>
          <p:nvPr/>
        </p:nvSpPr>
        <p:spPr bwMode="auto">
          <a:xfrm>
            <a:off x="228600" y="244475"/>
            <a:ext cx="838200" cy="3810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Size</a:t>
            </a:r>
          </a:p>
        </p:txBody>
      </p:sp>
      <p:sp>
        <p:nvSpPr>
          <p:cNvPr id="48523" name="Rectangle 395"/>
          <p:cNvSpPr>
            <a:spLocks noChangeArrowheads="1"/>
          </p:cNvSpPr>
          <p:nvPr/>
        </p:nvSpPr>
        <p:spPr bwMode="auto">
          <a:xfrm>
            <a:off x="2743200" y="244475"/>
            <a:ext cx="2971800" cy="381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Remainder of block</a:t>
            </a:r>
          </a:p>
        </p:txBody>
      </p:sp>
      <p:sp>
        <p:nvSpPr>
          <p:cNvPr id="48524" name="Rectangle 396"/>
          <p:cNvSpPr>
            <a:spLocks noChangeArrowheads="1"/>
          </p:cNvSpPr>
          <p:nvPr/>
        </p:nvSpPr>
        <p:spPr bwMode="auto">
          <a:xfrm>
            <a:off x="1066800" y="244475"/>
            <a:ext cx="838200" cy="3810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Left</a:t>
            </a:r>
          </a:p>
        </p:txBody>
      </p:sp>
      <p:sp>
        <p:nvSpPr>
          <p:cNvPr id="48525" name="Rectangle 397"/>
          <p:cNvSpPr>
            <a:spLocks noChangeArrowheads="1"/>
          </p:cNvSpPr>
          <p:nvPr/>
        </p:nvSpPr>
        <p:spPr bwMode="auto">
          <a:xfrm>
            <a:off x="1905000" y="244475"/>
            <a:ext cx="838200" cy="3810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Right</a:t>
            </a:r>
          </a:p>
        </p:txBody>
      </p:sp>
      <p:sp>
        <p:nvSpPr>
          <p:cNvPr id="48526" name="Text Box 398"/>
          <p:cNvSpPr txBox="1">
            <a:spLocks noChangeArrowheads="1"/>
          </p:cNvSpPr>
          <p:nvPr/>
        </p:nvSpPr>
        <p:spPr bwMode="auto">
          <a:xfrm>
            <a:off x="365125" y="-76200"/>
            <a:ext cx="22367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Allocated block header</a:t>
            </a:r>
          </a:p>
        </p:txBody>
      </p:sp>
      <p:sp>
        <p:nvSpPr>
          <p:cNvPr id="48527" name="Line 399"/>
          <p:cNvSpPr>
            <a:spLocks noChangeShapeType="1"/>
          </p:cNvSpPr>
          <p:nvPr/>
        </p:nvSpPr>
        <p:spPr bwMode="auto">
          <a:xfrm flipH="1">
            <a:off x="1219200" y="625475"/>
            <a:ext cx="304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8" name="Line 400"/>
          <p:cNvSpPr>
            <a:spLocks noChangeShapeType="1"/>
          </p:cNvSpPr>
          <p:nvPr/>
        </p:nvSpPr>
        <p:spPr bwMode="auto">
          <a:xfrm>
            <a:off x="2362200" y="625475"/>
            <a:ext cx="304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9" name="Text Box 401"/>
          <p:cNvSpPr txBox="1">
            <a:spLocks noChangeArrowheads="1"/>
          </p:cNvSpPr>
          <p:nvPr/>
        </p:nvSpPr>
        <p:spPr bwMode="auto">
          <a:xfrm>
            <a:off x="915988" y="669925"/>
            <a:ext cx="3032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&lt;</a:t>
            </a:r>
          </a:p>
        </p:txBody>
      </p:sp>
      <p:sp>
        <p:nvSpPr>
          <p:cNvPr id="48530" name="Text Box 402"/>
          <p:cNvSpPr txBox="1">
            <a:spLocks noChangeArrowheads="1"/>
          </p:cNvSpPr>
          <p:nvPr/>
        </p:nvSpPr>
        <p:spPr bwMode="auto">
          <a:xfrm>
            <a:off x="2516188" y="654050"/>
            <a:ext cx="3032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&gt;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21633</TotalTime>
  <Pages>20</Pages>
  <Words>11</Words>
  <Application>Microsoft Macintosh PowerPoint</Application>
  <PresentationFormat>Letter Paper (8.5x11 in)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314</cp:revision>
  <cp:lastPrinted>2000-10-08T01:27:37Z</cp:lastPrinted>
  <dcterms:created xsi:type="dcterms:W3CDTF">1998-08-11T09:18:51Z</dcterms:created>
  <dcterms:modified xsi:type="dcterms:W3CDTF">2014-08-05T15:06:11Z</dcterms:modified>
</cp:coreProperties>
</file>