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656" y="-112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4ABC6B2-D9EC-DA4F-AC96-6D8F5EEDC5F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50462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605D174-BF72-224B-B76B-B77FCB56433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6993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6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8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3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9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721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5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5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95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696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93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220663" y="-58738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181475" y="2417763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3494088" y="2417763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0D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805113" y="2417763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0F</a:t>
            </a:r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1597025" y="2417763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909638" y="2417763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220663" y="2417763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07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4181475" y="2108200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3494088" y="2108200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11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805113" y="2108200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0E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1597025" y="2108200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909638" y="2108200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220663" y="2108200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06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4181475" y="1798638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3494088" y="1798638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2D</a:t>
            </a:r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2805113" y="1798638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0D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597025" y="1798638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909638" y="1798638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16</a:t>
            </a: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220663" y="1798638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05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4181475" y="1489075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3494088" y="1489075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2805113" y="1489075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0C</a:t>
            </a:r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1597025" y="1489075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909638" y="1489075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220663" y="1489075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04</a:t>
            </a: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4181475" y="1179513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3494088" y="1179513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2805113" y="1179513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0B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1597025" y="1179513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909638" y="1179513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02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220663" y="1179513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03</a:t>
            </a:r>
          </a:p>
        </p:txBody>
      </p:sp>
      <p:sp>
        <p:nvSpPr>
          <p:cNvPr id="48538" name="Rectangle 410"/>
          <p:cNvSpPr>
            <a:spLocks noChangeArrowheads="1"/>
          </p:cNvSpPr>
          <p:nvPr/>
        </p:nvSpPr>
        <p:spPr bwMode="auto">
          <a:xfrm>
            <a:off x="4181475" y="869950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3494088" y="869950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09</a:t>
            </a:r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2805113" y="869950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0A</a:t>
            </a:r>
          </a:p>
        </p:txBody>
      </p:sp>
      <p:sp>
        <p:nvSpPr>
          <p:cNvPr id="48541" name="Rectangle 413"/>
          <p:cNvSpPr>
            <a:spLocks noChangeArrowheads="1"/>
          </p:cNvSpPr>
          <p:nvPr/>
        </p:nvSpPr>
        <p:spPr bwMode="auto">
          <a:xfrm>
            <a:off x="1597025" y="869950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909638" y="869950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33</a:t>
            </a:r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220663" y="869950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02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4181475" y="560388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3494088" y="560388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17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805113" y="560388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09</a:t>
            </a:r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597025" y="560388"/>
            <a:ext cx="687388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909638" y="560388"/>
            <a:ext cx="687387" cy="309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220663" y="560388"/>
            <a:ext cx="68897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01</a:t>
            </a:r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4181475" y="250825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51" name="Rectangle 423"/>
          <p:cNvSpPr>
            <a:spLocks noChangeArrowheads="1"/>
          </p:cNvSpPr>
          <p:nvPr/>
        </p:nvSpPr>
        <p:spPr bwMode="auto">
          <a:xfrm>
            <a:off x="3494088" y="250825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13</a:t>
            </a:r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2805113" y="250825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08</a:t>
            </a:r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1597025" y="250825"/>
            <a:ext cx="687388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909638" y="250825"/>
            <a:ext cx="687387" cy="309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28</a:t>
            </a:r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220663" y="250825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00</a:t>
            </a:r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4181475" y="-58738"/>
            <a:ext cx="687388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Valid</a:t>
            </a:r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3494088" y="-58738"/>
            <a:ext cx="68738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2805113" y="-58738"/>
            <a:ext cx="6889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1597025" y="-58738"/>
            <a:ext cx="687388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Valid</a:t>
            </a:r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909638" y="-58738"/>
            <a:ext cx="687387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919163" y="247650"/>
            <a:ext cx="1365250" cy="2476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9" name="Rectangle 511"/>
          <p:cNvSpPr>
            <a:spLocks noChangeArrowheads="1"/>
          </p:cNvSpPr>
          <p:nvPr/>
        </p:nvSpPr>
        <p:spPr bwMode="auto">
          <a:xfrm>
            <a:off x="3497263" y="247650"/>
            <a:ext cx="1365250" cy="2476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20600</TotalTime>
  <Pages>20</Pages>
  <Words>54</Words>
  <Application>Microsoft Macintosh PowerPoint</Application>
  <PresentationFormat>Letter Paper (8.5x11 in)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2000-10-25T04:09:08Z</cp:lastPrinted>
  <dcterms:created xsi:type="dcterms:W3CDTF">1998-08-11T09:18:51Z</dcterms:created>
  <dcterms:modified xsi:type="dcterms:W3CDTF">2014-08-05T15:06:31Z</dcterms:modified>
</cp:coreProperties>
</file>