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6" r:id="rId2"/>
  </p:sldIdLst>
  <p:sldSz cx="9144000" cy="6858000" type="letter"/>
  <p:notesSz cx="6831013" cy="93964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AEAEA"/>
    <a:srgbClr val="DDDDDD"/>
    <a:srgbClr val="000004"/>
    <a:srgbClr val="000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1656" y="-104"/>
      </p:cViewPr>
      <p:guideLst>
        <p:guide orient="horz" pos="3504"/>
        <p:guide pos="254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0063" y="8951913"/>
            <a:ext cx="75247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8753" tIns="45183" rIns="88753" bIns="45183">
            <a:spAutoFit/>
          </a:bodyPr>
          <a:lstStyle/>
          <a:p>
            <a:pPr defTabSz="882650">
              <a:lnSpc>
                <a:spcPct val="90000"/>
              </a:lnSpc>
            </a:pPr>
            <a:r>
              <a:rPr lang="en-US" sz="1200"/>
              <a:t>Page </a:t>
            </a:r>
            <a:fld id="{47B2A7BA-D29B-D740-B2E8-D3178B060BD6}" type="slidenum">
              <a:rPr lang="en-US" sz="1200"/>
              <a:pPr defTabSz="882650">
                <a:lnSpc>
                  <a:spcPct val="90000"/>
                </a:lnSpc>
              </a:pPr>
              <a:t>‹#›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023374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462463"/>
            <a:ext cx="5008563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980" tIns="45183" rIns="91980" bIns="451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016250" y="8951913"/>
            <a:ext cx="798513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8753" tIns="45183" rIns="88753" bIns="45183">
            <a:spAutoFit/>
          </a:bodyPr>
          <a:lstStyle/>
          <a:p>
            <a:pPr defTabSz="882650">
              <a:lnSpc>
                <a:spcPct val="90000"/>
              </a:lnSpc>
            </a:pPr>
            <a:r>
              <a:rPr lang="en-US" sz="1200">
                <a:latin typeface="Century Gothic" charset="0"/>
              </a:rPr>
              <a:t>Page </a:t>
            </a:r>
            <a:fld id="{44B08446-6291-D346-9CA3-7FFC17C47B3D}" type="slidenum">
              <a:rPr lang="en-US" sz="1200">
                <a:latin typeface="Century Gothic" charset="0"/>
              </a:rPr>
              <a:pPr defTabSz="882650">
                <a:lnSpc>
                  <a:spcPct val="90000"/>
                </a:lnSpc>
              </a:pPr>
              <a:t>‹#›</a:t>
            </a:fld>
            <a:endParaRPr lang="en-US" sz="1200">
              <a:latin typeface="Century Gothic" charset="0"/>
            </a:endParaRPr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076325" y="711200"/>
            <a:ext cx="4679950" cy="3509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3905442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861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686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90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490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5279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58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7147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3683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4479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2pPr>
      <a:lvl3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3pPr>
      <a:lvl4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4pPr>
      <a:lvl5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5pPr>
      <a:lvl6pPr marL="4572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6pPr>
      <a:lvl7pPr marL="9144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7pPr>
      <a:lvl8pPr marL="13716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8pPr>
      <a:lvl9pPr marL="18288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9pPr>
    </p:titleStyle>
    <p:bodyStyle>
      <a:lvl1pPr marL="223838" indent="-223838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2400" b="1">
          <a:solidFill>
            <a:schemeClr val="tx2"/>
          </a:solidFill>
          <a:latin typeface="+mn-lt"/>
          <a:ea typeface="+mn-ea"/>
          <a:cs typeface="+mn-cs"/>
        </a:defRPr>
      </a:lvl1pPr>
      <a:lvl2pPr marL="560388" indent="-222250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b="1">
          <a:solidFill>
            <a:schemeClr val="tx1"/>
          </a:solidFill>
          <a:latin typeface="+mn-lt"/>
          <a:ea typeface="+mn-ea"/>
        </a:defRPr>
      </a:lvl2pPr>
      <a:lvl3pPr marL="839788" indent="-165100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2"/>
          </a:solidFill>
          <a:latin typeface="+mn-lt"/>
          <a:ea typeface="+mn-ea"/>
        </a:defRPr>
      </a:lvl3pPr>
      <a:lvl4pPr marL="1120775" indent="-166688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+mn-ea"/>
        </a:defRPr>
      </a:lvl4pPr>
      <a:lvl5pPr marL="19605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5pPr>
      <a:lvl6pPr marL="24177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6pPr>
      <a:lvl7pPr marL="28749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7pPr>
      <a:lvl8pPr marL="33321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8pPr>
      <a:lvl9pPr marL="37893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508" name="Group 380"/>
          <p:cNvGrpSpPr>
            <a:grpSpLocks/>
          </p:cNvGrpSpPr>
          <p:nvPr/>
        </p:nvGrpSpPr>
        <p:grpSpPr bwMode="auto">
          <a:xfrm>
            <a:off x="1144588" y="179388"/>
            <a:ext cx="5848350" cy="609600"/>
            <a:chOff x="1219" y="2880"/>
            <a:chExt cx="3684" cy="384"/>
          </a:xfrm>
        </p:grpSpPr>
        <p:grpSp>
          <p:nvGrpSpPr>
            <p:cNvPr id="48509" name="Group 381"/>
            <p:cNvGrpSpPr>
              <a:grpSpLocks/>
            </p:cNvGrpSpPr>
            <p:nvPr/>
          </p:nvGrpSpPr>
          <p:grpSpPr bwMode="auto">
            <a:xfrm>
              <a:off x="1219" y="2880"/>
              <a:ext cx="307" cy="384"/>
              <a:chOff x="605" y="1776"/>
              <a:chExt cx="307" cy="384"/>
            </a:xfrm>
          </p:grpSpPr>
          <p:sp>
            <p:nvSpPr>
              <p:cNvPr id="48510" name="Rectangle 382"/>
              <p:cNvSpPr>
                <a:spLocks noChangeArrowheads="1"/>
              </p:cNvSpPr>
              <p:nvPr/>
            </p:nvSpPr>
            <p:spPr bwMode="auto">
              <a:xfrm>
                <a:off x="605" y="1968"/>
                <a:ext cx="307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endParaRPr lang="en-US"/>
              </a:p>
            </p:txBody>
          </p:sp>
          <p:sp>
            <p:nvSpPr>
              <p:cNvPr id="48511" name="Rectangle 383"/>
              <p:cNvSpPr>
                <a:spLocks noChangeArrowheads="1"/>
              </p:cNvSpPr>
              <p:nvPr/>
            </p:nvSpPr>
            <p:spPr bwMode="auto">
              <a:xfrm>
                <a:off x="605" y="1776"/>
                <a:ext cx="307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</a:pPr>
                <a:r>
                  <a:rPr lang="en-US" sz="1400">
                    <a:solidFill>
                      <a:schemeClr val="tx2"/>
                    </a:solidFill>
                  </a:rPr>
                  <a:t>11</a:t>
                </a:r>
              </a:p>
            </p:txBody>
          </p:sp>
        </p:grpSp>
        <p:grpSp>
          <p:nvGrpSpPr>
            <p:cNvPr id="48512" name="Group 384"/>
            <p:cNvGrpSpPr>
              <a:grpSpLocks/>
            </p:cNvGrpSpPr>
            <p:nvPr/>
          </p:nvGrpSpPr>
          <p:grpSpPr bwMode="auto">
            <a:xfrm>
              <a:off x="1526" y="2880"/>
              <a:ext cx="307" cy="384"/>
              <a:chOff x="605" y="1776"/>
              <a:chExt cx="307" cy="384"/>
            </a:xfrm>
          </p:grpSpPr>
          <p:sp>
            <p:nvSpPr>
              <p:cNvPr id="48513" name="Rectangle 385"/>
              <p:cNvSpPr>
                <a:spLocks noChangeArrowheads="1"/>
              </p:cNvSpPr>
              <p:nvPr/>
            </p:nvSpPr>
            <p:spPr bwMode="auto">
              <a:xfrm>
                <a:off x="605" y="1968"/>
                <a:ext cx="307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endParaRPr lang="en-US"/>
              </a:p>
            </p:txBody>
          </p:sp>
          <p:sp>
            <p:nvSpPr>
              <p:cNvPr id="48514" name="Rectangle 386"/>
              <p:cNvSpPr>
                <a:spLocks noChangeArrowheads="1"/>
              </p:cNvSpPr>
              <p:nvPr/>
            </p:nvSpPr>
            <p:spPr bwMode="auto">
              <a:xfrm>
                <a:off x="605" y="1776"/>
                <a:ext cx="307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</a:pPr>
                <a:r>
                  <a:rPr lang="en-US" sz="1400">
                    <a:solidFill>
                      <a:schemeClr val="tx2"/>
                    </a:solidFill>
                  </a:rPr>
                  <a:t>10</a:t>
                </a:r>
              </a:p>
            </p:txBody>
          </p:sp>
        </p:grpSp>
        <p:grpSp>
          <p:nvGrpSpPr>
            <p:cNvPr id="48515" name="Group 387"/>
            <p:cNvGrpSpPr>
              <a:grpSpLocks/>
            </p:cNvGrpSpPr>
            <p:nvPr/>
          </p:nvGrpSpPr>
          <p:grpSpPr bwMode="auto">
            <a:xfrm>
              <a:off x="1833" y="2880"/>
              <a:ext cx="307" cy="384"/>
              <a:chOff x="605" y="1776"/>
              <a:chExt cx="307" cy="384"/>
            </a:xfrm>
          </p:grpSpPr>
          <p:sp>
            <p:nvSpPr>
              <p:cNvPr id="48516" name="Rectangle 388"/>
              <p:cNvSpPr>
                <a:spLocks noChangeArrowheads="1"/>
              </p:cNvSpPr>
              <p:nvPr/>
            </p:nvSpPr>
            <p:spPr bwMode="auto">
              <a:xfrm>
                <a:off x="605" y="1968"/>
                <a:ext cx="307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endParaRPr lang="en-US"/>
              </a:p>
            </p:txBody>
          </p:sp>
          <p:sp>
            <p:nvSpPr>
              <p:cNvPr id="48517" name="Rectangle 389"/>
              <p:cNvSpPr>
                <a:spLocks noChangeArrowheads="1"/>
              </p:cNvSpPr>
              <p:nvPr/>
            </p:nvSpPr>
            <p:spPr bwMode="auto">
              <a:xfrm>
                <a:off x="605" y="1776"/>
                <a:ext cx="307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</a:pPr>
                <a:r>
                  <a:rPr lang="en-US" sz="1400">
                    <a:solidFill>
                      <a:schemeClr val="tx2"/>
                    </a:solidFill>
                  </a:rPr>
                  <a:t>9</a:t>
                </a:r>
              </a:p>
            </p:txBody>
          </p:sp>
        </p:grpSp>
        <p:grpSp>
          <p:nvGrpSpPr>
            <p:cNvPr id="48518" name="Group 390"/>
            <p:cNvGrpSpPr>
              <a:grpSpLocks/>
            </p:cNvGrpSpPr>
            <p:nvPr/>
          </p:nvGrpSpPr>
          <p:grpSpPr bwMode="auto">
            <a:xfrm>
              <a:off x="2140" y="2880"/>
              <a:ext cx="307" cy="384"/>
              <a:chOff x="605" y="1776"/>
              <a:chExt cx="307" cy="384"/>
            </a:xfrm>
          </p:grpSpPr>
          <p:sp>
            <p:nvSpPr>
              <p:cNvPr id="48519" name="Rectangle 391"/>
              <p:cNvSpPr>
                <a:spLocks noChangeArrowheads="1"/>
              </p:cNvSpPr>
              <p:nvPr/>
            </p:nvSpPr>
            <p:spPr bwMode="auto">
              <a:xfrm>
                <a:off x="605" y="1968"/>
                <a:ext cx="307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endParaRPr lang="en-US"/>
              </a:p>
            </p:txBody>
          </p:sp>
          <p:sp>
            <p:nvSpPr>
              <p:cNvPr id="48520" name="Rectangle 392"/>
              <p:cNvSpPr>
                <a:spLocks noChangeArrowheads="1"/>
              </p:cNvSpPr>
              <p:nvPr/>
            </p:nvSpPr>
            <p:spPr bwMode="auto">
              <a:xfrm>
                <a:off x="605" y="1776"/>
                <a:ext cx="307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</a:pPr>
                <a:r>
                  <a:rPr lang="en-US" sz="1400">
                    <a:solidFill>
                      <a:schemeClr val="tx2"/>
                    </a:solidFill>
                  </a:rPr>
                  <a:t>8</a:t>
                </a:r>
              </a:p>
            </p:txBody>
          </p:sp>
        </p:grpSp>
        <p:grpSp>
          <p:nvGrpSpPr>
            <p:cNvPr id="48521" name="Group 393"/>
            <p:cNvGrpSpPr>
              <a:grpSpLocks/>
            </p:cNvGrpSpPr>
            <p:nvPr/>
          </p:nvGrpSpPr>
          <p:grpSpPr bwMode="auto">
            <a:xfrm>
              <a:off x="2447" y="2880"/>
              <a:ext cx="307" cy="384"/>
              <a:chOff x="605" y="1776"/>
              <a:chExt cx="307" cy="384"/>
            </a:xfrm>
          </p:grpSpPr>
          <p:sp>
            <p:nvSpPr>
              <p:cNvPr id="48522" name="Rectangle 394"/>
              <p:cNvSpPr>
                <a:spLocks noChangeArrowheads="1"/>
              </p:cNvSpPr>
              <p:nvPr/>
            </p:nvSpPr>
            <p:spPr bwMode="auto">
              <a:xfrm>
                <a:off x="605" y="1968"/>
                <a:ext cx="307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endParaRPr lang="en-US"/>
              </a:p>
            </p:txBody>
          </p:sp>
          <p:sp>
            <p:nvSpPr>
              <p:cNvPr id="48523" name="Rectangle 395"/>
              <p:cNvSpPr>
                <a:spLocks noChangeArrowheads="1"/>
              </p:cNvSpPr>
              <p:nvPr/>
            </p:nvSpPr>
            <p:spPr bwMode="auto">
              <a:xfrm>
                <a:off x="605" y="1776"/>
                <a:ext cx="307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</a:pPr>
                <a:r>
                  <a:rPr lang="en-US" sz="1400">
                    <a:solidFill>
                      <a:schemeClr val="tx2"/>
                    </a:solidFill>
                  </a:rPr>
                  <a:t>7</a:t>
                </a:r>
              </a:p>
            </p:txBody>
          </p:sp>
        </p:grpSp>
        <p:grpSp>
          <p:nvGrpSpPr>
            <p:cNvPr id="48524" name="Group 396"/>
            <p:cNvGrpSpPr>
              <a:grpSpLocks/>
            </p:cNvGrpSpPr>
            <p:nvPr/>
          </p:nvGrpSpPr>
          <p:grpSpPr bwMode="auto">
            <a:xfrm>
              <a:off x="2754" y="2880"/>
              <a:ext cx="307" cy="384"/>
              <a:chOff x="605" y="1776"/>
              <a:chExt cx="307" cy="384"/>
            </a:xfrm>
          </p:grpSpPr>
          <p:sp>
            <p:nvSpPr>
              <p:cNvPr id="48525" name="Rectangle 397"/>
              <p:cNvSpPr>
                <a:spLocks noChangeArrowheads="1"/>
              </p:cNvSpPr>
              <p:nvPr/>
            </p:nvSpPr>
            <p:spPr bwMode="auto">
              <a:xfrm>
                <a:off x="605" y="1968"/>
                <a:ext cx="307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endParaRPr lang="en-US"/>
              </a:p>
            </p:txBody>
          </p:sp>
          <p:sp>
            <p:nvSpPr>
              <p:cNvPr id="48526" name="Rectangle 398"/>
              <p:cNvSpPr>
                <a:spLocks noChangeArrowheads="1"/>
              </p:cNvSpPr>
              <p:nvPr/>
            </p:nvSpPr>
            <p:spPr bwMode="auto">
              <a:xfrm>
                <a:off x="605" y="1776"/>
                <a:ext cx="307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</a:pPr>
                <a:r>
                  <a:rPr lang="en-US" sz="1400">
                    <a:solidFill>
                      <a:schemeClr val="tx2"/>
                    </a:solidFill>
                  </a:rPr>
                  <a:t>6</a:t>
                </a:r>
              </a:p>
            </p:txBody>
          </p:sp>
        </p:grpSp>
        <p:grpSp>
          <p:nvGrpSpPr>
            <p:cNvPr id="48527" name="Group 399"/>
            <p:cNvGrpSpPr>
              <a:grpSpLocks/>
            </p:cNvGrpSpPr>
            <p:nvPr/>
          </p:nvGrpSpPr>
          <p:grpSpPr bwMode="auto">
            <a:xfrm>
              <a:off x="3061" y="2880"/>
              <a:ext cx="307" cy="384"/>
              <a:chOff x="605" y="1776"/>
              <a:chExt cx="307" cy="384"/>
            </a:xfrm>
          </p:grpSpPr>
          <p:sp>
            <p:nvSpPr>
              <p:cNvPr id="48528" name="Rectangle 400"/>
              <p:cNvSpPr>
                <a:spLocks noChangeArrowheads="1"/>
              </p:cNvSpPr>
              <p:nvPr/>
            </p:nvSpPr>
            <p:spPr bwMode="auto">
              <a:xfrm>
                <a:off x="605" y="1968"/>
                <a:ext cx="307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endParaRPr lang="en-US"/>
              </a:p>
            </p:txBody>
          </p:sp>
          <p:sp>
            <p:nvSpPr>
              <p:cNvPr id="48529" name="Rectangle 401"/>
              <p:cNvSpPr>
                <a:spLocks noChangeArrowheads="1"/>
              </p:cNvSpPr>
              <p:nvPr/>
            </p:nvSpPr>
            <p:spPr bwMode="auto">
              <a:xfrm>
                <a:off x="605" y="1776"/>
                <a:ext cx="307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</a:pPr>
                <a:r>
                  <a:rPr lang="en-US" sz="1400">
                    <a:solidFill>
                      <a:schemeClr val="tx2"/>
                    </a:solidFill>
                  </a:rPr>
                  <a:t>5</a:t>
                </a:r>
              </a:p>
            </p:txBody>
          </p:sp>
        </p:grpSp>
        <p:grpSp>
          <p:nvGrpSpPr>
            <p:cNvPr id="48530" name="Group 402"/>
            <p:cNvGrpSpPr>
              <a:grpSpLocks/>
            </p:cNvGrpSpPr>
            <p:nvPr/>
          </p:nvGrpSpPr>
          <p:grpSpPr bwMode="auto">
            <a:xfrm>
              <a:off x="3368" y="2880"/>
              <a:ext cx="307" cy="384"/>
              <a:chOff x="605" y="1776"/>
              <a:chExt cx="307" cy="384"/>
            </a:xfrm>
          </p:grpSpPr>
          <p:sp>
            <p:nvSpPr>
              <p:cNvPr id="48531" name="Rectangle 403"/>
              <p:cNvSpPr>
                <a:spLocks noChangeArrowheads="1"/>
              </p:cNvSpPr>
              <p:nvPr/>
            </p:nvSpPr>
            <p:spPr bwMode="auto">
              <a:xfrm>
                <a:off x="605" y="1968"/>
                <a:ext cx="307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endParaRPr lang="en-US"/>
              </a:p>
            </p:txBody>
          </p:sp>
          <p:sp>
            <p:nvSpPr>
              <p:cNvPr id="48532" name="Rectangle 404"/>
              <p:cNvSpPr>
                <a:spLocks noChangeArrowheads="1"/>
              </p:cNvSpPr>
              <p:nvPr/>
            </p:nvSpPr>
            <p:spPr bwMode="auto">
              <a:xfrm>
                <a:off x="605" y="1776"/>
                <a:ext cx="307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</a:pPr>
                <a:r>
                  <a:rPr lang="en-US" sz="1400">
                    <a:solidFill>
                      <a:schemeClr val="tx2"/>
                    </a:solidFill>
                  </a:rPr>
                  <a:t>4</a:t>
                </a:r>
              </a:p>
            </p:txBody>
          </p:sp>
        </p:grpSp>
        <p:grpSp>
          <p:nvGrpSpPr>
            <p:cNvPr id="48533" name="Group 405"/>
            <p:cNvGrpSpPr>
              <a:grpSpLocks/>
            </p:cNvGrpSpPr>
            <p:nvPr/>
          </p:nvGrpSpPr>
          <p:grpSpPr bwMode="auto">
            <a:xfrm>
              <a:off x="3675" y="2880"/>
              <a:ext cx="307" cy="384"/>
              <a:chOff x="605" y="1776"/>
              <a:chExt cx="307" cy="384"/>
            </a:xfrm>
          </p:grpSpPr>
          <p:sp>
            <p:nvSpPr>
              <p:cNvPr id="48534" name="Rectangle 406"/>
              <p:cNvSpPr>
                <a:spLocks noChangeArrowheads="1"/>
              </p:cNvSpPr>
              <p:nvPr/>
            </p:nvSpPr>
            <p:spPr bwMode="auto">
              <a:xfrm>
                <a:off x="605" y="1968"/>
                <a:ext cx="307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endParaRPr lang="en-US"/>
              </a:p>
            </p:txBody>
          </p:sp>
          <p:sp>
            <p:nvSpPr>
              <p:cNvPr id="48535" name="Rectangle 407"/>
              <p:cNvSpPr>
                <a:spLocks noChangeArrowheads="1"/>
              </p:cNvSpPr>
              <p:nvPr/>
            </p:nvSpPr>
            <p:spPr bwMode="auto">
              <a:xfrm>
                <a:off x="605" y="1776"/>
                <a:ext cx="307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</a:pPr>
                <a:r>
                  <a:rPr lang="en-US" sz="1400">
                    <a:solidFill>
                      <a:schemeClr val="tx2"/>
                    </a:solidFill>
                  </a:rPr>
                  <a:t>3</a:t>
                </a:r>
              </a:p>
            </p:txBody>
          </p:sp>
        </p:grpSp>
        <p:grpSp>
          <p:nvGrpSpPr>
            <p:cNvPr id="48536" name="Group 408"/>
            <p:cNvGrpSpPr>
              <a:grpSpLocks/>
            </p:cNvGrpSpPr>
            <p:nvPr/>
          </p:nvGrpSpPr>
          <p:grpSpPr bwMode="auto">
            <a:xfrm>
              <a:off x="3982" y="2880"/>
              <a:ext cx="307" cy="384"/>
              <a:chOff x="605" y="1776"/>
              <a:chExt cx="307" cy="384"/>
            </a:xfrm>
          </p:grpSpPr>
          <p:sp>
            <p:nvSpPr>
              <p:cNvPr id="48537" name="Rectangle 409"/>
              <p:cNvSpPr>
                <a:spLocks noChangeArrowheads="1"/>
              </p:cNvSpPr>
              <p:nvPr/>
            </p:nvSpPr>
            <p:spPr bwMode="auto">
              <a:xfrm>
                <a:off x="605" y="1968"/>
                <a:ext cx="307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endParaRPr lang="en-US"/>
              </a:p>
            </p:txBody>
          </p:sp>
          <p:sp>
            <p:nvSpPr>
              <p:cNvPr id="48538" name="Rectangle 410"/>
              <p:cNvSpPr>
                <a:spLocks noChangeArrowheads="1"/>
              </p:cNvSpPr>
              <p:nvPr/>
            </p:nvSpPr>
            <p:spPr bwMode="auto">
              <a:xfrm>
                <a:off x="605" y="1776"/>
                <a:ext cx="307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</a:pPr>
                <a:r>
                  <a:rPr lang="en-US" sz="1400">
                    <a:solidFill>
                      <a:schemeClr val="tx2"/>
                    </a:solidFill>
                  </a:rPr>
                  <a:t>2</a:t>
                </a:r>
              </a:p>
            </p:txBody>
          </p:sp>
        </p:grpSp>
        <p:grpSp>
          <p:nvGrpSpPr>
            <p:cNvPr id="48539" name="Group 411"/>
            <p:cNvGrpSpPr>
              <a:grpSpLocks/>
            </p:cNvGrpSpPr>
            <p:nvPr/>
          </p:nvGrpSpPr>
          <p:grpSpPr bwMode="auto">
            <a:xfrm>
              <a:off x="4289" y="2880"/>
              <a:ext cx="307" cy="384"/>
              <a:chOff x="605" y="1776"/>
              <a:chExt cx="307" cy="384"/>
            </a:xfrm>
          </p:grpSpPr>
          <p:sp>
            <p:nvSpPr>
              <p:cNvPr id="48540" name="Rectangle 412"/>
              <p:cNvSpPr>
                <a:spLocks noChangeArrowheads="1"/>
              </p:cNvSpPr>
              <p:nvPr/>
            </p:nvSpPr>
            <p:spPr bwMode="auto">
              <a:xfrm>
                <a:off x="605" y="1968"/>
                <a:ext cx="307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endParaRPr lang="en-US"/>
              </a:p>
            </p:txBody>
          </p:sp>
          <p:sp>
            <p:nvSpPr>
              <p:cNvPr id="48541" name="Rectangle 413"/>
              <p:cNvSpPr>
                <a:spLocks noChangeArrowheads="1"/>
              </p:cNvSpPr>
              <p:nvPr/>
            </p:nvSpPr>
            <p:spPr bwMode="auto">
              <a:xfrm>
                <a:off x="605" y="1776"/>
                <a:ext cx="307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</a:pPr>
                <a:r>
                  <a:rPr lang="en-US" sz="1400">
                    <a:solidFill>
                      <a:schemeClr val="tx2"/>
                    </a:solidFill>
                  </a:rPr>
                  <a:t>1</a:t>
                </a:r>
              </a:p>
            </p:txBody>
          </p:sp>
        </p:grpSp>
        <p:grpSp>
          <p:nvGrpSpPr>
            <p:cNvPr id="48542" name="Group 414"/>
            <p:cNvGrpSpPr>
              <a:grpSpLocks/>
            </p:cNvGrpSpPr>
            <p:nvPr/>
          </p:nvGrpSpPr>
          <p:grpSpPr bwMode="auto">
            <a:xfrm>
              <a:off x="4596" y="2880"/>
              <a:ext cx="307" cy="384"/>
              <a:chOff x="605" y="1776"/>
              <a:chExt cx="307" cy="384"/>
            </a:xfrm>
          </p:grpSpPr>
          <p:sp>
            <p:nvSpPr>
              <p:cNvPr id="48543" name="Rectangle 415"/>
              <p:cNvSpPr>
                <a:spLocks noChangeArrowheads="1"/>
              </p:cNvSpPr>
              <p:nvPr/>
            </p:nvSpPr>
            <p:spPr bwMode="auto">
              <a:xfrm>
                <a:off x="605" y="1968"/>
                <a:ext cx="307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endParaRPr lang="en-US"/>
              </a:p>
            </p:txBody>
          </p:sp>
          <p:sp>
            <p:nvSpPr>
              <p:cNvPr id="48544" name="Rectangle 416"/>
              <p:cNvSpPr>
                <a:spLocks noChangeArrowheads="1"/>
              </p:cNvSpPr>
              <p:nvPr/>
            </p:nvSpPr>
            <p:spPr bwMode="auto">
              <a:xfrm>
                <a:off x="605" y="1776"/>
                <a:ext cx="307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/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</a:pPr>
                <a:r>
                  <a:rPr lang="en-US" sz="1400">
                    <a:solidFill>
                      <a:schemeClr val="tx2"/>
                    </a:solidFill>
                  </a:rPr>
                  <a:t>0</a:t>
                </a:r>
              </a:p>
            </p:txBody>
          </p:sp>
        </p:grpSp>
      </p:grpSp>
      <p:grpSp>
        <p:nvGrpSpPr>
          <p:cNvPr id="48545" name="Group 417"/>
          <p:cNvGrpSpPr>
            <a:grpSpLocks/>
          </p:cNvGrpSpPr>
          <p:nvPr/>
        </p:nvGrpSpPr>
        <p:grpSpPr bwMode="auto">
          <a:xfrm>
            <a:off x="4086225" y="914400"/>
            <a:ext cx="2924175" cy="280988"/>
            <a:chOff x="3061" y="2290"/>
            <a:chExt cx="1842" cy="177"/>
          </a:xfrm>
        </p:grpSpPr>
        <p:sp>
          <p:nvSpPr>
            <p:cNvPr id="48546" name="Line 418"/>
            <p:cNvSpPr>
              <a:spLocks noChangeShapeType="1"/>
            </p:cNvSpPr>
            <p:nvPr/>
          </p:nvSpPr>
          <p:spPr bwMode="auto">
            <a:xfrm>
              <a:off x="3061" y="2352"/>
              <a:ext cx="184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/>
            <a:lstStyle/>
            <a:p>
              <a:endParaRPr lang="en-US"/>
            </a:p>
          </p:txBody>
        </p:sp>
        <p:sp>
          <p:nvSpPr>
            <p:cNvPr id="48547" name="Text Box 419"/>
            <p:cNvSpPr txBox="1">
              <a:spLocks noChangeArrowheads="1"/>
            </p:cNvSpPr>
            <p:nvPr/>
          </p:nvSpPr>
          <p:spPr bwMode="auto">
            <a:xfrm>
              <a:off x="3770" y="2290"/>
              <a:ext cx="351" cy="1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30000"/>
                </a:spcBef>
              </a:pPr>
              <a:r>
                <a:rPr lang="en-US" sz="1400">
                  <a:solidFill>
                    <a:schemeClr val="tx2"/>
                  </a:solidFill>
                </a:rPr>
                <a:t>PPO</a:t>
              </a:r>
            </a:p>
          </p:txBody>
        </p:sp>
      </p:grpSp>
      <p:grpSp>
        <p:nvGrpSpPr>
          <p:cNvPr id="48548" name="Group 420"/>
          <p:cNvGrpSpPr>
            <a:grpSpLocks/>
          </p:cNvGrpSpPr>
          <p:nvPr/>
        </p:nvGrpSpPr>
        <p:grpSpPr bwMode="auto">
          <a:xfrm>
            <a:off x="1190625" y="911225"/>
            <a:ext cx="2924175" cy="280988"/>
            <a:chOff x="3061" y="2290"/>
            <a:chExt cx="1842" cy="177"/>
          </a:xfrm>
        </p:grpSpPr>
        <p:sp>
          <p:nvSpPr>
            <p:cNvPr id="48549" name="Line 421"/>
            <p:cNvSpPr>
              <a:spLocks noChangeShapeType="1"/>
            </p:cNvSpPr>
            <p:nvPr/>
          </p:nvSpPr>
          <p:spPr bwMode="auto">
            <a:xfrm>
              <a:off x="3061" y="2352"/>
              <a:ext cx="184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/>
            <a:lstStyle/>
            <a:p>
              <a:endParaRPr lang="en-US"/>
            </a:p>
          </p:txBody>
        </p:sp>
        <p:sp>
          <p:nvSpPr>
            <p:cNvPr id="48550" name="Text Box 422"/>
            <p:cNvSpPr txBox="1">
              <a:spLocks noChangeArrowheads="1"/>
            </p:cNvSpPr>
            <p:nvPr/>
          </p:nvSpPr>
          <p:spPr bwMode="auto">
            <a:xfrm>
              <a:off x="3770" y="2290"/>
              <a:ext cx="345" cy="1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30000"/>
                </a:spcBef>
              </a:pPr>
              <a:r>
                <a:rPr lang="en-US" sz="1400">
                  <a:solidFill>
                    <a:schemeClr val="tx2"/>
                  </a:solidFill>
                </a:rPr>
                <a:t>PPN</a:t>
              </a:r>
            </a:p>
          </p:txBody>
        </p:sp>
      </p:grpSp>
      <p:grpSp>
        <p:nvGrpSpPr>
          <p:cNvPr id="48551" name="Group 423"/>
          <p:cNvGrpSpPr>
            <a:grpSpLocks/>
          </p:cNvGrpSpPr>
          <p:nvPr/>
        </p:nvGrpSpPr>
        <p:grpSpPr bwMode="auto">
          <a:xfrm>
            <a:off x="6002338" y="-38100"/>
            <a:ext cx="992187" cy="280988"/>
            <a:chOff x="2445" y="1659"/>
            <a:chExt cx="625" cy="177"/>
          </a:xfrm>
        </p:grpSpPr>
        <p:sp>
          <p:nvSpPr>
            <p:cNvPr id="48552" name="Line 424"/>
            <p:cNvSpPr>
              <a:spLocks noChangeShapeType="1"/>
            </p:cNvSpPr>
            <p:nvPr/>
          </p:nvSpPr>
          <p:spPr bwMode="auto">
            <a:xfrm>
              <a:off x="2445" y="1723"/>
              <a:ext cx="6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/>
            <a:lstStyle/>
            <a:p>
              <a:endParaRPr lang="en-US"/>
            </a:p>
          </p:txBody>
        </p:sp>
        <p:sp>
          <p:nvSpPr>
            <p:cNvPr id="48553" name="Text Box 425"/>
            <p:cNvSpPr txBox="1">
              <a:spLocks noChangeArrowheads="1"/>
            </p:cNvSpPr>
            <p:nvPr/>
          </p:nvSpPr>
          <p:spPr bwMode="auto">
            <a:xfrm>
              <a:off x="2644" y="1659"/>
              <a:ext cx="282" cy="1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</a:pPr>
              <a:r>
                <a:rPr lang="en-US" sz="1400">
                  <a:solidFill>
                    <a:schemeClr val="tx2"/>
                  </a:solidFill>
                </a:rPr>
                <a:t>CO</a:t>
              </a:r>
            </a:p>
          </p:txBody>
        </p:sp>
      </p:grpSp>
      <p:grpSp>
        <p:nvGrpSpPr>
          <p:cNvPr id="48554" name="Group 426"/>
          <p:cNvGrpSpPr>
            <a:grpSpLocks/>
          </p:cNvGrpSpPr>
          <p:nvPr/>
        </p:nvGrpSpPr>
        <p:grpSpPr bwMode="auto">
          <a:xfrm>
            <a:off x="4081463" y="-36513"/>
            <a:ext cx="1927225" cy="280988"/>
            <a:chOff x="2445" y="1659"/>
            <a:chExt cx="625" cy="177"/>
          </a:xfrm>
        </p:grpSpPr>
        <p:sp>
          <p:nvSpPr>
            <p:cNvPr id="48555" name="Line 427"/>
            <p:cNvSpPr>
              <a:spLocks noChangeShapeType="1"/>
            </p:cNvSpPr>
            <p:nvPr/>
          </p:nvSpPr>
          <p:spPr bwMode="auto">
            <a:xfrm>
              <a:off x="2445" y="1723"/>
              <a:ext cx="6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/>
            <a:lstStyle/>
            <a:p>
              <a:endParaRPr lang="en-US"/>
            </a:p>
          </p:txBody>
        </p:sp>
        <p:sp>
          <p:nvSpPr>
            <p:cNvPr id="48556" name="Text Box 428"/>
            <p:cNvSpPr txBox="1">
              <a:spLocks noChangeArrowheads="1"/>
            </p:cNvSpPr>
            <p:nvPr/>
          </p:nvSpPr>
          <p:spPr bwMode="auto">
            <a:xfrm>
              <a:off x="2727" y="1659"/>
              <a:ext cx="116" cy="1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</a:pPr>
              <a:r>
                <a:rPr lang="en-US" sz="1400">
                  <a:solidFill>
                    <a:schemeClr val="tx2"/>
                  </a:solidFill>
                </a:rPr>
                <a:t>CI</a:t>
              </a:r>
            </a:p>
          </p:txBody>
        </p:sp>
      </p:grpSp>
      <p:grpSp>
        <p:nvGrpSpPr>
          <p:cNvPr id="48557" name="Group 429"/>
          <p:cNvGrpSpPr>
            <a:grpSpLocks/>
          </p:cNvGrpSpPr>
          <p:nvPr/>
        </p:nvGrpSpPr>
        <p:grpSpPr bwMode="auto">
          <a:xfrm>
            <a:off x="1185863" y="-36513"/>
            <a:ext cx="2895600" cy="280988"/>
            <a:chOff x="2445" y="1659"/>
            <a:chExt cx="625" cy="177"/>
          </a:xfrm>
        </p:grpSpPr>
        <p:sp>
          <p:nvSpPr>
            <p:cNvPr id="48558" name="Line 430"/>
            <p:cNvSpPr>
              <a:spLocks noChangeShapeType="1"/>
            </p:cNvSpPr>
            <p:nvPr/>
          </p:nvSpPr>
          <p:spPr bwMode="auto">
            <a:xfrm>
              <a:off x="2445" y="1723"/>
              <a:ext cx="6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/>
            <a:lstStyle/>
            <a:p>
              <a:endParaRPr lang="en-US"/>
            </a:p>
          </p:txBody>
        </p:sp>
        <p:sp>
          <p:nvSpPr>
            <p:cNvPr id="48559" name="Text Box 431"/>
            <p:cNvSpPr txBox="1">
              <a:spLocks noChangeArrowheads="1"/>
            </p:cNvSpPr>
            <p:nvPr/>
          </p:nvSpPr>
          <p:spPr bwMode="auto">
            <a:xfrm>
              <a:off x="2740" y="1659"/>
              <a:ext cx="90" cy="1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</a:pPr>
              <a:r>
                <a:rPr lang="en-US" sz="1400">
                  <a:solidFill>
                    <a:schemeClr val="tx2"/>
                  </a:solidFill>
                </a:rPr>
                <a:t>CT</a:t>
              </a:r>
            </a:p>
          </p:txBody>
        </p:sp>
      </p:grpSp>
      <p:sp>
        <p:nvSpPr>
          <p:cNvPr id="48561" name="Rectangle 433"/>
          <p:cNvSpPr>
            <a:spLocks noChangeArrowheads="1"/>
          </p:cNvSpPr>
          <p:nvPr/>
        </p:nvSpPr>
        <p:spPr bwMode="auto">
          <a:xfrm>
            <a:off x="5295900" y="5918200"/>
            <a:ext cx="620713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562" name="Rectangle 434"/>
          <p:cNvSpPr>
            <a:spLocks noChangeArrowheads="1"/>
          </p:cNvSpPr>
          <p:nvPr/>
        </p:nvSpPr>
        <p:spPr bwMode="auto">
          <a:xfrm>
            <a:off x="4676775" y="5918200"/>
            <a:ext cx="619125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563" name="Rectangle 435"/>
          <p:cNvSpPr>
            <a:spLocks noChangeArrowheads="1"/>
          </p:cNvSpPr>
          <p:nvPr/>
        </p:nvSpPr>
        <p:spPr bwMode="auto">
          <a:xfrm>
            <a:off x="4056063" y="5918200"/>
            <a:ext cx="620712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564" name="Rectangle 436"/>
          <p:cNvSpPr>
            <a:spLocks noChangeArrowheads="1"/>
          </p:cNvSpPr>
          <p:nvPr/>
        </p:nvSpPr>
        <p:spPr bwMode="auto">
          <a:xfrm>
            <a:off x="3433763" y="5918200"/>
            <a:ext cx="622300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565" name="Rectangle 437"/>
          <p:cNvSpPr>
            <a:spLocks noChangeArrowheads="1"/>
          </p:cNvSpPr>
          <p:nvPr/>
        </p:nvSpPr>
        <p:spPr bwMode="auto">
          <a:xfrm>
            <a:off x="2813050" y="5918200"/>
            <a:ext cx="620713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48566" name="Rectangle 438"/>
          <p:cNvSpPr>
            <a:spLocks noChangeArrowheads="1"/>
          </p:cNvSpPr>
          <p:nvPr/>
        </p:nvSpPr>
        <p:spPr bwMode="auto">
          <a:xfrm>
            <a:off x="2193925" y="5918200"/>
            <a:ext cx="619125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14</a:t>
            </a:r>
          </a:p>
        </p:txBody>
      </p:sp>
      <p:sp>
        <p:nvSpPr>
          <p:cNvPr id="48567" name="Rectangle 439"/>
          <p:cNvSpPr>
            <a:spLocks noChangeArrowheads="1"/>
          </p:cNvSpPr>
          <p:nvPr/>
        </p:nvSpPr>
        <p:spPr bwMode="auto">
          <a:xfrm>
            <a:off x="1573213" y="5918200"/>
            <a:ext cx="620712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F</a:t>
            </a:r>
          </a:p>
        </p:txBody>
      </p:sp>
      <p:sp>
        <p:nvSpPr>
          <p:cNvPr id="48575" name="Rectangle 447"/>
          <p:cNvSpPr>
            <a:spLocks noChangeArrowheads="1"/>
          </p:cNvSpPr>
          <p:nvPr/>
        </p:nvSpPr>
        <p:spPr bwMode="auto">
          <a:xfrm>
            <a:off x="5295900" y="5637213"/>
            <a:ext cx="620713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D3</a:t>
            </a:r>
          </a:p>
        </p:txBody>
      </p:sp>
      <p:sp>
        <p:nvSpPr>
          <p:cNvPr id="48576" name="Rectangle 448"/>
          <p:cNvSpPr>
            <a:spLocks noChangeArrowheads="1"/>
          </p:cNvSpPr>
          <p:nvPr/>
        </p:nvSpPr>
        <p:spPr bwMode="auto">
          <a:xfrm>
            <a:off x="4676775" y="5637213"/>
            <a:ext cx="619125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1B</a:t>
            </a:r>
          </a:p>
        </p:txBody>
      </p:sp>
      <p:sp>
        <p:nvSpPr>
          <p:cNvPr id="48577" name="Rectangle 449"/>
          <p:cNvSpPr>
            <a:spLocks noChangeArrowheads="1"/>
          </p:cNvSpPr>
          <p:nvPr/>
        </p:nvSpPr>
        <p:spPr bwMode="auto">
          <a:xfrm>
            <a:off x="4056063" y="5637213"/>
            <a:ext cx="620712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77</a:t>
            </a:r>
          </a:p>
        </p:txBody>
      </p:sp>
      <p:sp>
        <p:nvSpPr>
          <p:cNvPr id="48578" name="Rectangle 450"/>
          <p:cNvSpPr>
            <a:spLocks noChangeArrowheads="1"/>
          </p:cNvSpPr>
          <p:nvPr/>
        </p:nvSpPr>
        <p:spPr bwMode="auto">
          <a:xfrm>
            <a:off x="3433763" y="5637213"/>
            <a:ext cx="622300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83</a:t>
            </a:r>
          </a:p>
        </p:txBody>
      </p:sp>
      <p:sp>
        <p:nvSpPr>
          <p:cNvPr id="48579" name="Rectangle 451"/>
          <p:cNvSpPr>
            <a:spLocks noChangeArrowheads="1"/>
          </p:cNvSpPr>
          <p:nvPr/>
        </p:nvSpPr>
        <p:spPr bwMode="auto">
          <a:xfrm>
            <a:off x="2813050" y="5637213"/>
            <a:ext cx="620713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48580" name="Rectangle 452"/>
          <p:cNvSpPr>
            <a:spLocks noChangeArrowheads="1"/>
          </p:cNvSpPr>
          <p:nvPr/>
        </p:nvSpPr>
        <p:spPr bwMode="auto">
          <a:xfrm>
            <a:off x="2193925" y="5637213"/>
            <a:ext cx="619125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13</a:t>
            </a:r>
          </a:p>
        </p:txBody>
      </p:sp>
      <p:sp>
        <p:nvSpPr>
          <p:cNvPr id="48581" name="Rectangle 453"/>
          <p:cNvSpPr>
            <a:spLocks noChangeArrowheads="1"/>
          </p:cNvSpPr>
          <p:nvPr/>
        </p:nvSpPr>
        <p:spPr bwMode="auto">
          <a:xfrm>
            <a:off x="1573213" y="5637213"/>
            <a:ext cx="620712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E</a:t>
            </a:r>
          </a:p>
        </p:txBody>
      </p:sp>
      <p:sp>
        <p:nvSpPr>
          <p:cNvPr id="48589" name="Rectangle 461"/>
          <p:cNvSpPr>
            <a:spLocks noChangeArrowheads="1"/>
          </p:cNvSpPr>
          <p:nvPr/>
        </p:nvSpPr>
        <p:spPr bwMode="auto">
          <a:xfrm>
            <a:off x="5295900" y="5356225"/>
            <a:ext cx="620713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15</a:t>
            </a:r>
          </a:p>
        </p:txBody>
      </p:sp>
      <p:sp>
        <p:nvSpPr>
          <p:cNvPr id="48590" name="Rectangle 462"/>
          <p:cNvSpPr>
            <a:spLocks noChangeArrowheads="1"/>
          </p:cNvSpPr>
          <p:nvPr/>
        </p:nvSpPr>
        <p:spPr bwMode="auto">
          <a:xfrm>
            <a:off x="4676775" y="5356225"/>
            <a:ext cx="619125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34</a:t>
            </a:r>
          </a:p>
        </p:txBody>
      </p:sp>
      <p:sp>
        <p:nvSpPr>
          <p:cNvPr id="48591" name="Rectangle 463"/>
          <p:cNvSpPr>
            <a:spLocks noChangeArrowheads="1"/>
          </p:cNvSpPr>
          <p:nvPr/>
        </p:nvSpPr>
        <p:spPr bwMode="auto">
          <a:xfrm>
            <a:off x="4056063" y="5356225"/>
            <a:ext cx="620712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96</a:t>
            </a:r>
          </a:p>
        </p:txBody>
      </p:sp>
      <p:sp>
        <p:nvSpPr>
          <p:cNvPr id="48592" name="Rectangle 464"/>
          <p:cNvSpPr>
            <a:spLocks noChangeArrowheads="1"/>
          </p:cNvSpPr>
          <p:nvPr/>
        </p:nvSpPr>
        <p:spPr bwMode="auto">
          <a:xfrm>
            <a:off x="3433763" y="5356225"/>
            <a:ext cx="622300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04</a:t>
            </a:r>
          </a:p>
        </p:txBody>
      </p:sp>
      <p:sp>
        <p:nvSpPr>
          <p:cNvPr id="48593" name="Rectangle 465"/>
          <p:cNvSpPr>
            <a:spLocks noChangeArrowheads="1"/>
          </p:cNvSpPr>
          <p:nvPr/>
        </p:nvSpPr>
        <p:spPr bwMode="auto">
          <a:xfrm>
            <a:off x="2813050" y="5356225"/>
            <a:ext cx="620713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48594" name="Rectangle 466"/>
          <p:cNvSpPr>
            <a:spLocks noChangeArrowheads="1"/>
          </p:cNvSpPr>
          <p:nvPr/>
        </p:nvSpPr>
        <p:spPr bwMode="auto">
          <a:xfrm>
            <a:off x="2193925" y="5356225"/>
            <a:ext cx="619125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16</a:t>
            </a:r>
          </a:p>
        </p:txBody>
      </p:sp>
      <p:sp>
        <p:nvSpPr>
          <p:cNvPr id="48595" name="Rectangle 467"/>
          <p:cNvSpPr>
            <a:spLocks noChangeArrowheads="1"/>
          </p:cNvSpPr>
          <p:nvPr/>
        </p:nvSpPr>
        <p:spPr bwMode="auto">
          <a:xfrm>
            <a:off x="1573213" y="5356225"/>
            <a:ext cx="620712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D</a:t>
            </a:r>
          </a:p>
        </p:txBody>
      </p:sp>
      <p:sp>
        <p:nvSpPr>
          <p:cNvPr id="48603" name="Rectangle 475"/>
          <p:cNvSpPr>
            <a:spLocks noChangeArrowheads="1"/>
          </p:cNvSpPr>
          <p:nvPr/>
        </p:nvSpPr>
        <p:spPr bwMode="auto">
          <a:xfrm>
            <a:off x="5295900" y="5049838"/>
            <a:ext cx="620713" cy="306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04" name="Rectangle 476"/>
          <p:cNvSpPr>
            <a:spLocks noChangeArrowheads="1"/>
          </p:cNvSpPr>
          <p:nvPr/>
        </p:nvSpPr>
        <p:spPr bwMode="auto">
          <a:xfrm>
            <a:off x="4676775" y="5049838"/>
            <a:ext cx="619125" cy="306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05" name="Rectangle 477"/>
          <p:cNvSpPr>
            <a:spLocks noChangeArrowheads="1"/>
          </p:cNvSpPr>
          <p:nvPr/>
        </p:nvSpPr>
        <p:spPr bwMode="auto">
          <a:xfrm>
            <a:off x="4056063" y="5049838"/>
            <a:ext cx="620712" cy="306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06" name="Rectangle 478"/>
          <p:cNvSpPr>
            <a:spLocks noChangeArrowheads="1"/>
          </p:cNvSpPr>
          <p:nvPr/>
        </p:nvSpPr>
        <p:spPr bwMode="auto">
          <a:xfrm>
            <a:off x="3433763" y="5049838"/>
            <a:ext cx="622300" cy="306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07" name="Rectangle 479"/>
          <p:cNvSpPr>
            <a:spLocks noChangeArrowheads="1"/>
          </p:cNvSpPr>
          <p:nvPr/>
        </p:nvSpPr>
        <p:spPr bwMode="auto">
          <a:xfrm>
            <a:off x="2813050" y="5049838"/>
            <a:ext cx="620713" cy="306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48608" name="Rectangle 480"/>
          <p:cNvSpPr>
            <a:spLocks noChangeArrowheads="1"/>
          </p:cNvSpPr>
          <p:nvPr/>
        </p:nvSpPr>
        <p:spPr bwMode="auto">
          <a:xfrm>
            <a:off x="2193925" y="5049838"/>
            <a:ext cx="619125" cy="306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12</a:t>
            </a:r>
          </a:p>
        </p:txBody>
      </p:sp>
      <p:sp>
        <p:nvSpPr>
          <p:cNvPr id="48609" name="Rectangle 481"/>
          <p:cNvSpPr>
            <a:spLocks noChangeArrowheads="1"/>
          </p:cNvSpPr>
          <p:nvPr/>
        </p:nvSpPr>
        <p:spPr bwMode="auto">
          <a:xfrm>
            <a:off x="1573213" y="5049838"/>
            <a:ext cx="620712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C</a:t>
            </a:r>
          </a:p>
        </p:txBody>
      </p:sp>
      <p:sp>
        <p:nvSpPr>
          <p:cNvPr id="48617" name="Rectangle 489"/>
          <p:cNvSpPr>
            <a:spLocks noChangeArrowheads="1"/>
          </p:cNvSpPr>
          <p:nvPr/>
        </p:nvSpPr>
        <p:spPr bwMode="auto">
          <a:xfrm>
            <a:off x="5295900" y="4768850"/>
            <a:ext cx="620713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18" name="Rectangle 490"/>
          <p:cNvSpPr>
            <a:spLocks noChangeArrowheads="1"/>
          </p:cNvSpPr>
          <p:nvPr/>
        </p:nvSpPr>
        <p:spPr bwMode="auto">
          <a:xfrm>
            <a:off x="4676775" y="4768850"/>
            <a:ext cx="619125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19" name="Rectangle 491"/>
          <p:cNvSpPr>
            <a:spLocks noChangeArrowheads="1"/>
          </p:cNvSpPr>
          <p:nvPr/>
        </p:nvSpPr>
        <p:spPr bwMode="auto">
          <a:xfrm>
            <a:off x="4056063" y="4768850"/>
            <a:ext cx="620712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20" name="Rectangle 492"/>
          <p:cNvSpPr>
            <a:spLocks noChangeArrowheads="1"/>
          </p:cNvSpPr>
          <p:nvPr/>
        </p:nvSpPr>
        <p:spPr bwMode="auto">
          <a:xfrm>
            <a:off x="3433763" y="4768850"/>
            <a:ext cx="622300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21" name="Rectangle 493"/>
          <p:cNvSpPr>
            <a:spLocks noChangeArrowheads="1"/>
          </p:cNvSpPr>
          <p:nvPr/>
        </p:nvSpPr>
        <p:spPr bwMode="auto">
          <a:xfrm>
            <a:off x="2813050" y="4768850"/>
            <a:ext cx="620713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48622" name="Rectangle 494"/>
          <p:cNvSpPr>
            <a:spLocks noChangeArrowheads="1"/>
          </p:cNvSpPr>
          <p:nvPr/>
        </p:nvSpPr>
        <p:spPr bwMode="auto">
          <a:xfrm>
            <a:off x="2193925" y="4768850"/>
            <a:ext cx="619125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0B</a:t>
            </a:r>
          </a:p>
        </p:txBody>
      </p:sp>
      <p:sp>
        <p:nvSpPr>
          <p:cNvPr id="48623" name="Rectangle 495"/>
          <p:cNvSpPr>
            <a:spLocks noChangeArrowheads="1"/>
          </p:cNvSpPr>
          <p:nvPr/>
        </p:nvSpPr>
        <p:spPr bwMode="auto">
          <a:xfrm>
            <a:off x="1573213" y="4768850"/>
            <a:ext cx="620712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B</a:t>
            </a:r>
          </a:p>
        </p:txBody>
      </p:sp>
      <p:sp>
        <p:nvSpPr>
          <p:cNvPr id="48631" name="Rectangle 503"/>
          <p:cNvSpPr>
            <a:spLocks noChangeArrowheads="1"/>
          </p:cNvSpPr>
          <p:nvPr/>
        </p:nvSpPr>
        <p:spPr bwMode="auto">
          <a:xfrm>
            <a:off x="5295900" y="4487863"/>
            <a:ext cx="620713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3B</a:t>
            </a:r>
          </a:p>
        </p:txBody>
      </p:sp>
      <p:sp>
        <p:nvSpPr>
          <p:cNvPr id="48632" name="Rectangle 504"/>
          <p:cNvSpPr>
            <a:spLocks noChangeArrowheads="1"/>
          </p:cNvSpPr>
          <p:nvPr/>
        </p:nvSpPr>
        <p:spPr bwMode="auto">
          <a:xfrm>
            <a:off x="4676775" y="4487863"/>
            <a:ext cx="619125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DA</a:t>
            </a:r>
          </a:p>
        </p:txBody>
      </p:sp>
      <p:sp>
        <p:nvSpPr>
          <p:cNvPr id="48633" name="Rectangle 505"/>
          <p:cNvSpPr>
            <a:spLocks noChangeArrowheads="1"/>
          </p:cNvSpPr>
          <p:nvPr/>
        </p:nvSpPr>
        <p:spPr bwMode="auto">
          <a:xfrm>
            <a:off x="4056063" y="4487863"/>
            <a:ext cx="620712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15</a:t>
            </a:r>
          </a:p>
        </p:txBody>
      </p:sp>
      <p:sp>
        <p:nvSpPr>
          <p:cNvPr id="48634" name="Rectangle 506"/>
          <p:cNvSpPr>
            <a:spLocks noChangeArrowheads="1"/>
          </p:cNvSpPr>
          <p:nvPr/>
        </p:nvSpPr>
        <p:spPr bwMode="auto">
          <a:xfrm>
            <a:off x="3433763" y="4487863"/>
            <a:ext cx="622300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93</a:t>
            </a:r>
          </a:p>
        </p:txBody>
      </p:sp>
      <p:sp>
        <p:nvSpPr>
          <p:cNvPr id="48635" name="Rectangle 507"/>
          <p:cNvSpPr>
            <a:spLocks noChangeArrowheads="1"/>
          </p:cNvSpPr>
          <p:nvPr/>
        </p:nvSpPr>
        <p:spPr bwMode="auto">
          <a:xfrm>
            <a:off x="2813050" y="4487863"/>
            <a:ext cx="620713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48636" name="Rectangle 508"/>
          <p:cNvSpPr>
            <a:spLocks noChangeArrowheads="1"/>
          </p:cNvSpPr>
          <p:nvPr/>
        </p:nvSpPr>
        <p:spPr bwMode="auto">
          <a:xfrm>
            <a:off x="2193925" y="4487863"/>
            <a:ext cx="619125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2D</a:t>
            </a:r>
          </a:p>
        </p:txBody>
      </p:sp>
      <p:sp>
        <p:nvSpPr>
          <p:cNvPr id="48637" name="Rectangle 509"/>
          <p:cNvSpPr>
            <a:spLocks noChangeArrowheads="1"/>
          </p:cNvSpPr>
          <p:nvPr/>
        </p:nvSpPr>
        <p:spPr bwMode="auto">
          <a:xfrm>
            <a:off x="1573213" y="4487863"/>
            <a:ext cx="620712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48645" name="Rectangle 517"/>
          <p:cNvSpPr>
            <a:spLocks noChangeArrowheads="1"/>
          </p:cNvSpPr>
          <p:nvPr/>
        </p:nvSpPr>
        <p:spPr bwMode="auto">
          <a:xfrm>
            <a:off x="5295900" y="4206875"/>
            <a:ext cx="620713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46" name="Rectangle 518"/>
          <p:cNvSpPr>
            <a:spLocks noChangeArrowheads="1"/>
          </p:cNvSpPr>
          <p:nvPr/>
        </p:nvSpPr>
        <p:spPr bwMode="auto">
          <a:xfrm>
            <a:off x="4676775" y="4206875"/>
            <a:ext cx="619125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47" name="Rectangle 519"/>
          <p:cNvSpPr>
            <a:spLocks noChangeArrowheads="1"/>
          </p:cNvSpPr>
          <p:nvPr/>
        </p:nvSpPr>
        <p:spPr bwMode="auto">
          <a:xfrm>
            <a:off x="4056063" y="4206875"/>
            <a:ext cx="620712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48" name="Rectangle 520"/>
          <p:cNvSpPr>
            <a:spLocks noChangeArrowheads="1"/>
          </p:cNvSpPr>
          <p:nvPr/>
        </p:nvSpPr>
        <p:spPr bwMode="auto">
          <a:xfrm>
            <a:off x="3433763" y="4206875"/>
            <a:ext cx="622300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49" name="Rectangle 521"/>
          <p:cNvSpPr>
            <a:spLocks noChangeArrowheads="1"/>
          </p:cNvSpPr>
          <p:nvPr/>
        </p:nvSpPr>
        <p:spPr bwMode="auto">
          <a:xfrm>
            <a:off x="2813050" y="4206875"/>
            <a:ext cx="620713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48650" name="Rectangle 522"/>
          <p:cNvSpPr>
            <a:spLocks noChangeArrowheads="1"/>
          </p:cNvSpPr>
          <p:nvPr/>
        </p:nvSpPr>
        <p:spPr bwMode="auto">
          <a:xfrm>
            <a:off x="2193925" y="4206875"/>
            <a:ext cx="619125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2D</a:t>
            </a:r>
          </a:p>
        </p:txBody>
      </p:sp>
      <p:sp>
        <p:nvSpPr>
          <p:cNvPr id="48651" name="Rectangle 523"/>
          <p:cNvSpPr>
            <a:spLocks noChangeArrowheads="1"/>
          </p:cNvSpPr>
          <p:nvPr/>
        </p:nvSpPr>
        <p:spPr bwMode="auto">
          <a:xfrm>
            <a:off x="1573213" y="4206875"/>
            <a:ext cx="620712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9</a:t>
            </a:r>
          </a:p>
        </p:txBody>
      </p:sp>
      <p:sp>
        <p:nvSpPr>
          <p:cNvPr id="48659" name="Rectangle 531"/>
          <p:cNvSpPr>
            <a:spLocks noChangeArrowheads="1"/>
          </p:cNvSpPr>
          <p:nvPr/>
        </p:nvSpPr>
        <p:spPr bwMode="auto">
          <a:xfrm>
            <a:off x="5295900" y="3925888"/>
            <a:ext cx="620713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89</a:t>
            </a:r>
          </a:p>
        </p:txBody>
      </p:sp>
      <p:sp>
        <p:nvSpPr>
          <p:cNvPr id="48660" name="Rectangle 532"/>
          <p:cNvSpPr>
            <a:spLocks noChangeArrowheads="1"/>
          </p:cNvSpPr>
          <p:nvPr/>
        </p:nvSpPr>
        <p:spPr bwMode="auto">
          <a:xfrm>
            <a:off x="4676775" y="3925888"/>
            <a:ext cx="619125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51</a:t>
            </a:r>
          </a:p>
        </p:txBody>
      </p:sp>
      <p:sp>
        <p:nvSpPr>
          <p:cNvPr id="48661" name="Rectangle 533"/>
          <p:cNvSpPr>
            <a:spLocks noChangeArrowheads="1"/>
          </p:cNvSpPr>
          <p:nvPr/>
        </p:nvSpPr>
        <p:spPr bwMode="auto">
          <a:xfrm>
            <a:off x="4056063" y="3925888"/>
            <a:ext cx="620712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00</a:t>
            </a:r>
          </a:p>
        </p:txBody>
      </p:sp>
      <p:sp>
        <p:nvSpPr>
          <p:cNvPr id="48662" name="Rectangle 534"/>
          <p:cNvSpPr>
            <a:spLocks noChangeArrowheads="1"/>
          </p:cNvSpPr>
          <p:nvPr/>
        </p:nvSpPr>
        <p:spPr bwMode="auto">
          <a:xfrm>
            <a:off x="3433763" y="3925888"/>
            <a:ext cx="622300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3A</a:t>
            </a:r>
          </a:p>
        </p:txBody>
      </p:sp>
      <p:sp>
        <p:nvSpPr>
          <p:cNvPr id="48663" name="Rectangle 535"/>
          <p:cNvSpPr>
            <a:spLocks noChangeArrowheads="1"/>
          </p:cNvSpPr>
          <p:nvPr/>
        </p:nvSpPr>
        <p:spPr bwMode="auto">
          <a:xfrm>
            <a:off x="2813050" y="3925888"/>
            <a:ext cx="620713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48664" name="Rectangle 536"/>
          <p:cNvSpPr>
            <a:spLocks noChangeArrowheads="1"/>
          </p:cNvSpPr>
          <p:nvPr/>
        </p:nvSpPr>
        <p:spPr bwMode="auto">
          <a:xfrm>
            <a:off x="2193925" y="3925888"/>
            <a:ext cx="619125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24</a:t>
            </a:r>
          </a:p>
        </p:txBody>
      </p:sp>
      <p:sp>
        <p:nvSpPr>
          <p:cNvPr id="48665" name="Rectangle 537"/>
          <p:cNvSpPr>
            <a:spLocks noChangeArrowheads="1"/>
          </p:cNvSpPr>
          <p:nvPr/>
        </p:nvSpPr>
        <p:spPr bwMode="auto">
          <a:xfrm>
            <a:off x="1573213" y="3925888"/>
            <a:ext cx="620712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8</a:t>
            </a:r>
          </a:p>
        </p:txBody>
      </p:sp>
      <p:sp>
        <p:nvSpPr>
          <p:cNvPr id="48568" name="Rectangle 440"/>
          <p:cNvSpPr>
            <a:spLocks noChangeArrowheads="1"/>
          </p:cNvSpPr>
          <p:nvPr/>
        </p:nvSpPr>
        <p:spPr bwMode="auto">
          <a:xfrm>
            <a:off x="5294313" y="3644900"/>
            <a:ext cx="620712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03</a:t>
            </a:r>
          </a:p>
        </p:txBody>
      </p:sp>
      <p:sp>
        <p:nvSpPr>
          <p:cNvPr id="48569" name="Rectangle 441"/>
          <p:cNvSpPr>
            <a:spLocks noChangeArrowheads="1"/>
          </p:cNvSpPr>
          <p:nvPr/>
        </p:nvSpPr>
        <p:spPr bwMode="auto">
          <a:xfrm>
            <a:off x="4675188" y="3644900"/>
            <a:ext cx="619125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DF</a:t>
            </a:r>
          </a:p>
        </p:txBody>
      </p:sp>
      <p:sp>
        <p:nvSpPr>
          <p:cNvPr id="48570" name="Rectangle 442"/>
          <p:cNvSpPr>
            <a:spLocks noChangeArrowheads="1"/>
          </p:cNvSpPr>
          <p:nvPr/>
        </p:nvSpPr>
        <p:spPr bwMode="auto">
          <a:xfrm>
            <a:off x="4054475" y="3644900"/>
            <a:ext cx="620713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C2</a:t>
            </a:r>
          </a:p>
        </p:txBody>
      </p:sp>
      <p:sp>
        <p:nvSpPr>
          <p:cNvPr id="48571" name="Rectangle 443"/>
          <p:cNvSpPr>
            <a:spLocks noChangeArrowheads="1"/>
          </p:cNvSpPr>
          <p:nvPr/>
        </p:nvSpPr>
        <p:spPr bwMode="auto">
          <a:xfrm>
            <a:off x="3432175" y="3644900"/>
            <a:ext cx="622300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11</a:t>
            </a:r>
          </a:p>
        </p:txBody>
      </p:sp>
      <p:sp>
        <p:nvSpPr>
          <p:cNvPr id="48572" name="Rectangle 444"/>
          <p:cNvSpPr>
            <a:spLocks noChangeArrowheads="1"/>
          </p:cNvSpPr>
          <p:nvPr/>
        </p:nvSpPr>
        <p:spPr bwMode="auto">
          <a:xfrm>
            <a:off x="2811463" y="3644900"/>
            <a:ext cx="620712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48573" name="Rectangle 445"/>
          <p:cNvSpPr>
            <a:spLocks noChangeArrowheads="1"/>
          </p:cNvSpPr>
          <p:nvPr/>
        </p:nvSpPr>
        <p:spPr bwMode="auto">
          <a:xfrm>
            <a:off x="2192338" y="3644900"/>
            <a:ext cx="619125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16</a:t>
            </a:r>
          </a:p>
        </p:txBody>
      </p:sp>
      <p:sp>
        <p:nvSpPr>
          <p:cNvPr id="48574" name="Rectangle 446"/>
          <p:cNvSpPr>
            <a:spLocks noChangeArrowheads="1"/>
          </p:cNvSpPr>
          <p:nvPr/>
        </p:nvSpPr>
        <p:spPr bwMode="auto">
          <a:xfrm>
            <a:off x="1571625" y="3644900"/>
            <a:ext cx="62071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7</a:t>
            </a:r>
          </a:p>
        </p:txBody>
      </p:sp>
      <p:sp>
        <p:nvSpPr>
          <p:cNvPr id="48582" name="Rectangle 454"/>
          <p:cNvSpPr>
            <a:spLocks noChangeArrowheads="1"/>
          </p:cNvSpPr>
          <p:nvPr/>
        </p:nvSpPr>
        <p:spPr bwMode="auto">
          <a:xfrm>
            <a:off x="5294313" y="3363913"/>
            <a:ext cx="620712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583" name="Rectangle 455"/>
          <p:cNvSpPr>
            <a:spLocks noChangeArrowheads="1"/>
          </p:cNvSpPr>
          <p:nvPr/>
        </p:nvSpPr>
        <p:spPr bwMode="auto">
          <a:xfrm>
            <a:off x="4675188" y="3363913"/>
            <a:ext cx="619125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584" name="Rectangle 456"/>
          <p:cNvSpPr>
            <a:spLocks noChangeArrowheads="1"/>
          </p:cNvSpPr>
          <p:nvPr/>
        </p:nvSpPr>
        <p:spPr bwMode="auto">
          <a:xfrm>
            <a:off x="4054475" y="3363913"/>
            <a:ext cx="620713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585" name="Rectangle 457"/>
          <p:cNvSpPr>
            <a:spLocks noChangeArrowheads="1"/>
          </p:cNvSpPr>
          <p:nvPr/>
        </p:nvSpPr>
        <p:spPr bwMode="auto">
          <a:xfrm>
            <a:off x="3432175" y="3363913"/>
            <a:ext cx="622300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586" name="Rectangle 458"/>
          <p:cNvSpPr>
            <a:spLocks noChangeArrowheads="1"/>
          </p:cNvSpPr>
          <p:nvPr/>
        </p:nvSpPr>
        <p:spPr bwMode="auto">
          <a:xfrm>
            <a:off x="2811463" y="3363913"/>
            <a:ext cx="620712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48587" name="Rectangle 459"/>
          <p:cNvSpPr>
            <a:spLocks noChangeArrowheads="1"/>
          </p:cNvSpPr>
          <p:nvPr/>
        </p:nvSpPr>
        <p:spPr bwMode="auto">
          <a:xfrm>
            <a:off x="2192338" y="3363913"/>
            <a:ext cx="619125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31</a:t>
            </a:r>
          </a:p>
        </p:txBody>
      </p:sp>
      <p:sp>
        <p:nvSpPr>
          <p:cNvPr id="48588" name="Rectangle 460"/>
          <p:cNvSpPr>
            <a:spLocks noChangeArrowheads="1"/>
          </p:cNvSpPr>
          <p:nvPr/>
        </p:nvSpPr>
        <p:spPr bwMode="auto">
          <a:xfrm>
            <a:off x="1571625" y="3363913"/>
            <a:ext cx="620713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6</a:t>
            </a:r>
          </a:p>
        </p:txBody>
      </p:sp>
      <p:sp>
        <p:nvSpPr>
          <p:cNvPr id="48596" name="Rectangle 468"/>
          <p:cNvSpPr>
            <a:spLocks noChangeArrowheads="1"/>
          </p:cNvSpPr>
          <p:nvPr/>
        </p:nvSpPr>
        <p:spPr bwMode="auto">
          <a:xfrm>
            <a:off x="5294313" y="3082925"/>
            <a:ext cx="620712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1D</a:t>
            </a:r>
          </a:p>
        </p:txBody>
      </p:sp>
      <p:sp>
        <p:nvSpPr>
          <p:cNvPr id="48597" name="Rectangle 469"/>
          <p:cNvSpPr>
            <a:spLocks noChangeArrowheads="1"/>
          </p:cNvSpPr>
          <p:nvPr/>
        </p:nvSpPr>
        <p:spPr bwMode="auto">
          <a:xfrm>
            <a:off x="4675188" y="3082925"/>
            <a:ext cx="619125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F0</a:t>
            </a:r>
          </a:p>
        </p:txBody>
      </p:sp>
      <p:sp>
        <p:nvSpPr>
          <p:cNvPr id="48598" name="Rectangle 470"/>
          <p:cNvSpPr>
            <a:spLocks noChangeArrowheads="1"/>
          </p:cNvSpPr>
          <p:nvPr/>
        </p:nvSpPr>
        <p:spPr bwMode="auto">
          <a:xfrm>
            <a:off x="4054475" y="3082925"/>
            <a:ext cx="620713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72</a:t>
            </a:r>
          </a:p>
        </p:txBody>
      </p:sp>
      <p:sp>
        <p:nvSpPr>
          <p:cNvPr id="48599" name="Rectangle 471"/>
          <p:cNvSpPr>
            <a:spLocks noChangeArrowheads="1"/>
          </p:cNvSpPr>
          <p:nvPr/>
        </p:nvSpPr>
        <p:spPr bwMode="auto">
          <a:xfrm>
            <a:off x="3432175" y="3082925"/>
            <a:ext cx="622300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36</a:t>
            </a:r>
          </a:p>
        </p:txBody>
      </p:sp>
      <p:sp>
        <p:nvSpPr>
          <p:cNvPr id="48600" name="Rectangle 472"/>
          <p:cNvSpPr>
            <a:spLocks noChangeArrowheads="1"/>
          </p:cNvSpPr>
          <p:nvPr/>
        </p:nvSpPr>
        <p:spPr bwMode="auto">
          <a:xfrm>
            <a:off x="2811463" y="3082925"/>
            <a:ext cx="620712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48601" name="Rectangle 473"/>
          <p:cNvSpPr>
            <a:spLocks noChangeArrowheads="1"/>
          </p:cNvSpPr>
          <p:nvPr/>
        </p:nvSpPr>
        <p:spPr bwMode="auto">
          <a:xfrm>
            <a:off x="2192338" y="3082925"/>
            <a:ext cx="619125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0D</a:t>
            </a:r>
          </a:p>
        </p:txBody>
      </p:sp>
      <p:sp>
        <p:nvSpPr>
          <p:cNvPr id="48602" name="Rectangle 474"/>
          <p:cNvSpPr>
            <a:spLocks noChangeArrowheads="1"/>
          </p:cNvSpPr>
          <p:nvPr/>
        </p:nvSpPr>
        <p:spPr bwMode="auto">
          <a:xfrm>
            <a:off x="1571625" y="3082925"/>
            <a:ext cx="62071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5</a:t>
            </a:r>
          </a:p>
        </p:txBody>
      </p:sp>
      <p:sp>
        <p:nvSpPr>
          <p:cNvPr id="48610" name="Rectangle 482"/>
          <p:cNvSpPr>
            <a:spLocks noChangeArrowheads="1"/>
          </p:cNvSpPr>
          <p:nvPr/>
        </p:nvSpPr>
        <p:spPr bwMode="auto">
          <a:xfrm>
            <a:off x="5294313" y="2776538"/>
            <a:ext cx="620712" cy="306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09</a:t>
            </a:r>
          </a:p>
        </p:txBody>
      </p:sp>
      <p:sp>
        <p:nvSpPr>
          <p:cNvPr id="48611" name="Rectangle 483"/>
          <p:cNvSpPr>
            <a:spLocks noChangeArrowheads="1"/>
          </p:cNvSpPr>
          <p:nvPr/>
        </p:nvSpPr>
        <p:spPr bwMode="auto">
          <a:xfrm>
            <a:off x="4675188" y="2776538"/>
            <a:ext cx="619125" cy="306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8F</a:t>
            </a:r>
          </a:p>
        </p:txBody>
      </p:sp>
      <p:sp>
        <p:nvSpPr>
          <p:cNvPr id="48612" name="Rectangle 484"/>
          <p:cNvSpPr>
            <a:spLocks noChangeArrowheads="1"/>
          </p:cNvSpPr>
          <p:nvPr/>
        </p:nvSpPr>
        <p:spPr bwMode="auto">
          <a:xfrm>
            <a:off x="4054475" y="2776538"/>
            <a:ext cx="620713" cy="306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6D</a:t>
            </a:r>
          </a:p>
        </p:txBody>
      </p:sp>
      <p:sp>
        <p:nvSpPr>
          <p:cNvPr id="48613" name="Rectangle 485"/>
          <p:cNvSpPr>
            <a:spLocks noChangeArrowheads="1"/>
          </p:cNvSpPr>
          <p:nvPr/>
        </p:nvSpPr>
        <p:spPr bwMode="auto">
          <a:xfrm>
            <a:off x="3432175" y="2776538"/>
            <a:ext cx="622300" cy="306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43</a:t>
            </a:r>
          </a:p>
        </p:txBody>
      </p:sp>
      <p:sp>
        <p:nvSpPr>
          <p:cNvPr id="48614" name="Rectangle 486"/>
          <p:cNvSpPr>
            <a:spLocks noChangeArrowheads="1"/>
          </p:cNvSpPr>
          <p:nvPr/>
        </p:nvSpPr>
        <p:spPr bwMode="auto">
          <a:xfrm>
            <a:off x="2811463" y="2776538"/>
            <a:ext cx="620712" cy="306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48615" name="Rectangle 487"/>
          <p:cNvSpPr>
            <a:spLocks noChangeArrowheads="1"/>
          </p:cNvSpPr>
          <p:nvPr/>
        </p:nvSpPr>
        <p:spPr bwMode="auto">
          <a:xfrm>
            <a:off x="2192338" y="2776538"/>
            <a:ext cx="619125" cy="306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32</a:t>
            </a:r>
          </a:p>
        </p:txBody>
      </p:sp>
      <p:sp>
        <p:nvSpPr>
          <p:cNvPr id="48616" name="Rectangle 488"/>
          <p:cNvSpPr>
            <a:spLocks noChangeArrowheads="1"/>
          </p:cNvSpPr>
          <p:nvPr/>
        </p:nvSpPr>
        <p:spPr bwMode="auto">
          <a:xfrm>
            <a:off x="1571625" y="2776538"/>
            <a:ext cx="620713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4</a:t>
            </a:r>
          </a:p>
        </p:txBody>
      </p:sp>
      <p:sp>
        <p:nvSpPr>
          <p:cNvPr id="48624" name="Rectangle 496"/>
          <p:cNvSpPr>
            <a:spLocks noChangeArrowheads="1"/>
          </p:cNvSpPr>
          <p:nvPr/>
        </p:nvSpPr>
        <p:spPr bwMode="auto">
          <a:xfrm>
            <a:off x="5294313" y="2495550"/>
            <a:ext cx="620712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25" name="Rectangle 497"/>
          <p:cNvSpPr>
            <a:spLocks noChangeArrowheads="1"/>
          </p:cNvSpPr>
          <p:nvPr/>
        </p:nvSpPr>
        <p:spPr bwMode="auto">
          <a:xfrm>
            <a:off x="4675188" y="2495550"/>
            <a:ext cx="619125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26" name="Rectangle 498"/>
          <p:cNvSpPr>
            <a:spLocks noChangeArrowheads="1"/>
          </p:cNvSpPr>
          <p:nvPr/>
        </p:nvSpPr>
        <p:spPr bwMode="auto">
          <a:xfrm>
            <a:off x="4054475" y="2495550"/>
            <a:ext cx="620713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27" name="Rectangle 499"/>
          <p:cNvSpPr>
            <a:spLocks noChangeArrowheads="1"/>
          </p:cNvSpPr>
          <p:nvPr/>
        </p:nvSpPr>
        <p:spPr bwMode="auto">
          <a:xfrm>
            <a:off x="3432175" y="2495550"/>
            <a:ext cx="622300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28" name="Rectangle 500"/>
          <p:cNvSpPr>
            <a:spLocks noChangeArrowheads="1"/>
          </p:cNvSpPr>
          <p:nvPr/>
        </p:nvSpPr>
        <p:spPr bwMode="auto">
          <a:xfrm>
            <a:off x="2811463" y="2495550"/>
            <a:ext cx="620712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48629" name="Rectangle 501"/>
          <p:cNvSpPr>
            <a:spLocks noChangeArrowheads="1"/>
          </p:cNvSpPr>
          <p:nvPr/>
        </p:nvSpPr>
        <p:spPr bwMode="auto">
          <a:xfrm>
            <a:off x="2192338" y="2495550"/>
            <a:ext cx="619125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36</a:t>
            </a:r>
          </a:p>
        </p:txBody>
      </p:sp>
      <p:sp>
        <p:nvSpPr>
          <p:cNvPr id="48630" name="Rectangle 502"/>
          <p:cNvSpPr>
            <a:spLocks noChangeArrowheads="1"/>
          </p:cNvSpPr>
          <p:nvPr/>
        </p:nvSpPr>
        <p:spPr bwMode="auto">
          <a:xfrm>
            <a:off x="1571625" y="2495550"/>
            <a:ext cx="62071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3</a:t>
            </a:r>
          </a:p>
        </p:txBody>
      </p:sp>
      <p:sp>
        <p:nvSpPr>
          <p:cNvPr id="48638" name="Rectangle 510"/>
          <p:cNvSpPr>
            <a:spLocks noChangeArrowheads="1"/>
          </p:cNvSpPr>
          <p:nvPr/>
        </p:nvSpPr>
        <p:spPr bwMode="auto">
          <a:xfrm>
            <a:off x="5294313" y="2214563"/>
            <a:ext cx="620712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08</a:t>
            </a:r>
          </a:p>
        </p:txBody>
      </p:sp>
      <p:sp>
        <p:nvSpPr>
          <p:cNvPr id="48639" name="Rectangle 511"/>
          <p:cNvSpPr>
            <a:spLocks noChangeArrowheads="1"/>
          </p:cNvSpPr>
          <p:nvPr/>
        </p:nvSpPr>
        <p:spPr bwMode="auto">
          <a:xfrm>
            <a:off x="4675188" y="2214563"/>
            <a:ext cx="619125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04</a:t>
            </a:r>
          </a:p>
        </p:txBody>
      </p:sp>
      <p:sp>
        <p:nvSpPr>
          <p:cNvPr id="48640" name="Rectangle 512"/>
          <p:cNvSpPr>
            <a:spLocks noChangeArrowheads="1"/>
          </p:cNvSpPr>
          <p:nvPr/>
        </p:nvSpPr>
        <p:spPr bwMode="auto">
          <a:xfrm>
            <a:off x="4054475" y="2214563"/>
            <a:ext cx="620713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02</a:t>
            </a:r>
          </a:p>
        </p:txBody>
      </p:sp>
      <p:sp>
        <p:nvSpPr>
          <p:cNvPr id="48641" name="Rectangle 513"/>
          <p:cNvSpPr>
            <a:spLocks noChangeArrowheads="1"/>
          </p:cNvSpPr>
          <p:nvPr/>
        </p:nvSpPr>
        <p:spPr bwMode="auto">
          <a:xfrm>
            <a:off x="3432175" y="2214563"/>
            <a:ext cx="622300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00</a:t>
            </a:r>
          </a:p>
        </p:txBody>
      </p:sp>
      <p:sp>
        <p:nvSpPr>
          <p:cNvPr id="48642" name="Rectangle 514"/>
          <p:cNvSpPr>
            <a:spLocks noChangeArrowheads="1"/>
          </p:cNvSpPr>
          <p:nvPr/>
        </p:nvSpPr>
        <p:spPr bwMode="auto">
          <a:xfrm>
            <a:off x="2811463" y="2214563"/>
            <a:ext cx="620712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48643" name="Rectangle 515"/>
          <p:cNvSpPr>
            <a:spLocks noChangeArrowheads="1"/>
          </p:cNvSpPr>
          <p:nvPr/>
        </p:nvSpPr>
        <p:spPr bwMode="auto">
          <a:xfrm>
            <a:off x="2192338" y="2214563"/>
            <a:ext cx="619125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1B</a:t>
            </a:r>
          </a:p>
        </p:txBody>
      </p:sp>
      <p:sp>
        <p:nvSpPr>
          <p:cNvPr id="48644" name="Rectangle 516"/>
          <p:cNvSpPr>
            <a:spLocks noChangeArrowheads="1"/>
          </p:cNvSpPr>
          <p:nvPr/>
        </p:nvSpPr>
        <p:spPr bwMode="auto">
          <a:xfrm>
            <a:off x="1571625" y="2214563"/>
            <a:ext cx="620713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48652" name="Rectangle 524"/>
          <p:cNvSpPr>
            <a:spLocks noChangeArrowheads="1"/>
          </p:cNvSpPr>
          <p:nvPr/>
        </p:nvSpPr>
        <p:spPr bwMode="auto">
          <a:xfrm>
            <a:off x="5294313" y="1933575"/>
            <a:ext cx="620712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53" name="Rectangle 525"/>
          <p:cNvSpPr>
            <a:spLocks noChangeArrowheads="1"/>
          </p:cNvSpPr>
          <p:nvPr/>
        </p:nvSpPr>
        <p:spPr bwMode="auto">
          <a:xfrm>
            <a:off x="4675188" y="1933575"/>
            <a:ext cx="619125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54" name="Rectangle 526"/>
          <p:cNvSpPr>
            <a:spLocks noChangeArrowheads="1"/>
          </p:cNvSpPr>
          <p:nvPr/>
        </p:nvSpPr>
        <p:spPr bwMode="auto">
          <a:xfrm>
            <a:off x="4054475" y="1933575"/>
            <a:ext cx="620713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55" name="Rectangle 527"/>
          <p:cNvSpPr>
            <a:spLocks noChangeArrowheads="1"/>
          </p:cNvSpPr>
          <p:nvPr/>
        </p:nvSpPr>
        <p:spPr bwMode="auto">
          <a:xfrm>
            <a:off x="3432175" y="1933575"/>
            <a:ext cx="622300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48656" name="Rectangle 528"/>
          <p:cNvSpPr>
            <a:spLocks noChangeArrowheads="1"/>
          </p:cNvSpPr>
          <p:nvPr/>
        </p:nvSpPr>
        <p:spPr bwMode="auto">
          <a:xfrm>
            <a:off x="2811463" y="1933575"/>
            <a:ext cx="620712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48657" name="Rectangle 529"/>
          <p:cNvSpPr>
            <a:spLocks noChangeArrowheads="1"/>
          </p:cNvSpPr>
          <p:nvPr/>
        </p:nvSpPr>
        <p:spPr bwMode="auto">
          <a:xfrm>
            <a:off x="2192338" y="1933575"/>
            <a:ext cx="619125" cy="28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15</a:t>
            </a:r>
          </a:p>
        </p:txBody>
      </p:sp>
      <p:sp>
        <p:nvSpPr>
          <p:cNvPr id="48658" name="Rectangle 530"/>
          <p:cNvSpPr>
            <a:spLocks noChangeArrowheads="1"/>
          </p:cNvSpPr>
          <p:nvPr/>
        </p:nvSpPr>
        <p:spPr bwMode="auto">
          <a:xfrm>
            <a:off x="1571625" y="1933575"/>
            <a:ext cx="62071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48666" name="Rectangle 538"/>
          <p:cNvSpPr>
            <a:spLocks noChangeArrowheads="1"/>
          </p:cNvSpPr>
          <p:nvPr/>
        </p:nvSpPr>
        <p:spPr bwMode="auto">
          <a:xfrm>
            <a:off x="5294313" y="1652588"/>
            <a:ext cx="620712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11</a:t>
            </a:r>
          </a:p>
        </p:txBody>
      </p:sp>
      <p:sp>
        <p:nvSpPr>
          <p:cNvPr id="48667" name="Rectangle 539"/>
          <p:cNvSpPr>
            <a:spLocks noChangeArrowheads="1"/>
          </p:cNvSpPr>
          <p:nvPr/>
        </p:nvSpPr>
        <p:spPr bwMode="auto">
          <a:xfrm>
            <a:off x="4675188" y="1652588"/>
            <a:ext cx="619125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23</a:t>
            </a:r>
          </a:p>
        </p:txBody>
      </p:sp>
      <p:sp>
        <p:nvSpPr>
          <p:cNvPr id="48668" name="Rectangle 540"/>
          <p:cNvSpPr>
            <a:spLocks noChangeArrowheads="1"/>
          </p:cNvSpPr>
          <p:nvPr/>
        </p:nvSpPr>
        <p:spPr bwMode="auto">
          <a:xfrm>
            <a:off x="4054475" y="1652588"/>
            <a:ext cx="620713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11</a:t>
            </a:r>
          </a:p>
        </p:txBody>
      </p:sp>
      <p:sp>
        <p:nvSpPr>
          <p:cNvPr id="48669" name="Rectangle 541"/>
          <p:cNvSpPr>
            <a:spLocks noChangeArrowheads="1"/>
          </p:cNvSpPr>
          <p:nvPr/>
        </p:nvSpPr>
        <p:spPr bwMode="auto">
          <a:xfrm>
            <a:off x="3432175" y="1652588"/>
            <a:ext cx="622300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99</a:t>
            </a:r>
          </a:p>
        </p:txBody>
      </p:sp>
      <p:sp>
        <p:nvSpPr>
          <p:cNvPr id="48670" name="Rectangle 542"/>
          <p:cNvSpPr>
            <a:spLocks noChangeArrowheads="1"/>
          </p:cNvSpPr>
          <p:nvPr/>
        </p:nvSpPr>
        <p:spPr bwMode="auto">
          <a:xfrm>
            <a:off x="2811463" y="1652588"/>
            <a:ext cx="620712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48671" name="Rectangle 543"/>
          <p:cNvSpPr>
            <a:spLocks noChangeArrowheads="1"/>
          </p:cNvSpPr>
          <p:nvPr/>
        </p:nvSpPr>
        <p:spPr bwMode="auto">
          <a:xfrm>
            <a:off x="2192338" y="1652588"/>
            <a:ext cx="619125" cy="28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19</a:t>
            </a:r>
          </a:p>
        </p:txBody>
      </p:sp>
      <p:sp>
        <p:nvSpPr>
          <p:cNvPr id="48672" name="Rectangle 544"/>
          <p:cNvSpPr>
            <a:spLocks noChangeArrowheads="1"/>
          </p:cNvSpPr>
          <p:nvPr/>
        </p:nvSpPr>
        <p:spPr bwMode="auto">
          <a:xfrm>
            <a:off x="1571625" y="1652588"/>
            <a:ext cx="620713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48680" name="Rectangle 552"/>
          <p:cNvSpPr>
            <a:spLocks noChangeArrowheads="1"/>
          </p:cNvSpPr>
          <p:nvPr/>
        </p:nvSpPr>
        <p:spPr bwMode="auto">
          <a:xfrm>
            <a:off x="5294313" y="1371600"/>
            <a:ext cx="620712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Blk 3</a:t>
            </a:r>
          </a:p>
        </p:txBody>
      </p:sp>
      <p:sp>
        <p:nvSpPr>
          <p:cNvPr id="48681" name="Rectangle 553"/>
          <p:cNvSpPr>
            <a:spLocks noChangeArrowheads="1"/>
          </p:cNvSpPr>
          <p:nvPr/>
        </p:nvSpPr>
        <p:spPr bwMode="auto">
          <a:xfrm>
            <a:off x="4675188" y="1371600"/>
            <a:ext cx="619125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Blk 2</a:t>
            </a:r>
          </a:p>
        </p:txBody>
      </p:sp>
      <p:sp>
        <p:nvSpPr>
          <p:cNvPr id="48682" name="Rectangle 554"/>
          <p:cNvSpPr>
            <a:spLocks noChangeArrowheads="1"/>
          </p:cNvSpPr>
          <p:nvPr/>
        </p:nvSpPr>
        <p:spPr bwMode="auto">
          <a:xfrm>
            <a:off x="4054475" y="1371600"/>
            <a:ext cx="62071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Blk 1</a:t>
            </a:r>
          </a:p>
        </p:txBody>
      </p:sp>
      <p:sp>
        <p:nvSpPr>
          <p:cNvPr id="48683" name="Rectangle 555"/>
          <p:cNvSpPr>
            <a:spLocks noChangeArrowheads="1"/>
          </p:cNvSpPr>
          <p:nvPr/>
        </p:nvSpPr>
        <p:spPr bwMode="auto">
          <a:xfrm>
            <a:off x="3432175" y="1371600"/>
            <a:ext cx="622300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Blk 0</a:t>
            </a:r>
          </a:p>
        </p:txBody>
      </p:sp>
      <p:sp>
        <p:nvSpPr>
          <p:cNvPr id="48684" name="Rectangle 556"/>
          <p:cNvSpPr>
            <a:spLocks noChangeArrowheads="1"/>
          </p:cNvSpPr>
          <p:nvPr/>
        </p:nvSpPr>
        <p:spPr bwMode="auto">
          <a:xfrm>
            <a:off x="2811463" y="1371600"/>
            <a:ext cx="620712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Valid</a:t>
            </a:r>
          </a:p>
        </p:txBody>
      </p:sp>
      <p:sp>
        <p:nvSpPr>
          <p:cNvPr id="48685" name="Rectangle 557"/>
          <p:cNvSpPr>
            <a:spLocks noChangeArrowheads="1"/>
          </p:cNvSpPr>
          <p:nvPr/>
        </p:nvSpPr>
        <p:spPr bwMode="auto">
          <a:xfrm>
            <a:off x="2192338" y="1371600"/>
            <a:ext cx="619125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Tag</a:t>
            </a:r>
          </a:p>
        </p:txBody>
      </p:sp>
      <p:sp>
        <p:nvSpPr>
          <p:cNvPr id="48686" name="Rectangle 558"/>
          <p:cNvSpPr>
            <a:spLocks noChangeArrowheads="1"/>
          </p:cNvSpPr>
          <p:nvPr/>
        </p:nvSpPr>
        <p:spPr bwMode="auto">
          <a:xfrm>
            <a:off x="1571625" y="1371600"/>
            <a:ext cx="620713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defTabSz="895350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Idx</a:t>
            </a:r>
          </a:p>
        </p:txBody>
      </p:sp>
      <p:sp>
        <p:nvSpPr>
          <p:cNvPr id="48716" name="Text Box 588"/>
          <p:cNvSpPr txBox="1">
            <a:spLocks noChangeArrowheads="1"/>
          </p:cNvSpPr>
          <p:nvPr/>
        </p:nvSpPr>
        <p:spPr bwMode="auto">
          <a:xfrm>
            <a:off x="92075" y="365125"/>
            <a:ext cx="84613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/>
            <a:r>
              <a:rPr lang="en-US" sz="1400"/>
              <a:t>Physical</a:t>
            </a:r>
          </a:p>
          <a:p>
            <a:pPr algn="r"/>
            <a:r>
              <a:rPr lang="en-US" sz="1400"/>
              <a:t>address</a:t>
            </a:r>
          </a:p>
        </p:txBody>
      </p:sp>
      <p:sp>
        <p:nvSpPr>
          <p:cNvPr id="48717" name="Rectangle 589"/>
          <p:cNvSpPr>
            <a:spLocks noChangeArrowheads="1"/>
          </p:cNvSpPr>
          <p:nvPr/>
        </p:nvSpPr>
        <p:spPr bwMode="auto">
          <a:xfrm>
            <a:off x="2209800" y="1663700"/>
            <a:ext cx="3695700" cy="4546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icrosoft Office 98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474747"/>
      </a:accent1>
      <a:accent2>
        <a:srgbClr val="DADADA"/>
      </a:accent2>
      <a:accent3>
        <a:srgbClr val="FFFFFF"/>
      </a:accent3>
      <a:accent4>
        <a:srgbClr val="000000"/>
      </a:accent4>
      <a:accent5>
        <a:srgbClr val="B1B1B1"/>
      </a:accent5>
      <a:accent6>
        <a:srgbClr val="C5C5C5"/>
      </a:accent6>
      <a:hlink>
        <a:srgbClr val="000000"/>
      </a:hlink>
      <a:folHlink>
        <a:srgbClr val="919191"/>
      </a:folHlink>
    </a:clrScheme>
    <a:fontScheme name="Microsoft Office 98">
      <a:majorFont>
        <a:latin typeface="Helvetica"/>
        <a:ea typeface="ＭＳ Ｐゴシック"/>
        <a:cs typeface=""/>
      </a:majorFont>
      <a:minorFont>
        <a:latin typeface="Helvetic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bg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bg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  <a:ea typeface="ＭＳ Ｐゴシック" charset="0"/>
          </a:defRPr>
        </a:defPPr>
      </a:lstStyle>
    </a:lnDef>
  </a:objectDefaults>
  <a:extraClrSchemeLst>
    <a:extraClrScheme>
      <a:clrScheme name="Microsoft Office 9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crosoft Office 98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20570</TotalTime>
  <Pages>20</Pages>
  <Words>142</Words>
  <Application>Microsoft Macintosh PowerPoint</Application>
  <PresentationFormat>Letter Paper (8.5x11 in)</PresentationFormat>
  <Paragraphs>138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Times</vt:lpstr>
      <vt:lpstr>Helvetica</vt:lpstr>
      <vt:lpstr>Century Gothic</vt:lpstr>
      <vt:lpstr>Times New Roman</vt:lpstr>
      <vt:lpstr>Microsoft Office 98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and running programs</dc:title>
  <dc:subject/>
  <dc:creator>David O'Hallaron</dc:creator>
  <cp:keywords/>
  <dc:description/>
  <cp:lastModifiedBy>Dave</cp:lastModifiedBy>
  <cp:revision>317</cp:revision>
  <cp:lastPrinted>2001-07-10T20:14:46Z</cp:lastPrinted>
  <dcterms:created xsi:type="dcterms:W3CDTF">1998-08-11T09:18:51Z</dcterms:created>
  <dcterms:modified xsi:type="dcterms:W3CDTF">2014-08-05T15:06:38Z</dcterms:modified>
</cp:coreProperties>
</file>