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656" y="-104"/>
      </p:cViewPr>
      <p:guideLst>
        <p:guide orient="horz" pos="816"/>
        <p:guide pos="35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3027C8D1-86D9-7441-922C-856D1C86B41B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70552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5EE1FD1-8999-D648-B0DF-BF46C4B6105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1066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9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9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7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2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022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0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9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8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68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507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674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686050" y="565150"/>
            <a:ext cx="31877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Virtual page number (VPN)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5873750" y="565150"/>
            <a:ext cx="2540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Virtual page offset (VPO)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4267200" y="-50800"/>
            <a:ext cx="21621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b="1"/>
              <a:t> VIRTUAL ADDRESS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686050" y="4070350"/>
            <a:ext cx="31115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Physical page number (PPN)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4268788" y="4597400"/>
            <a:ext cx="22510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b="1"/>
              <a:t>PHYSICAL ADDRESS</a:t>
            </a:r>
          </a:p>
        </p:txBody>
      </p:sp>
      <p:sp>
        <p:nvSpPr>
          <p:cNvPr id="48513" name="Line 385"/>
          <p:cNvSpPr>
            <a:spLocks noChangeShapeType="1"/>
          </p:cNvSpPr>
          <p:nvPr/>
        </p:nvSpPr>
        <p:spPr bwMode="auto">
          <a:xfrm>
            <a:off x="7683500" y="895350"/>
            <a:ext cx="0" cy="317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8164513" y="3843338"/>
            <a:ext cx="2651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200"/>
              <a:t>0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5789613" y="3843338"/>
            <a:ext cx="4333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200"/>
              <a:t>p–1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5575300" y="3843338"/>
            <a:ext cx="2651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200"/>
              <a:t>p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2603500" y="3843338"/>
            <a:ext cx="47625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200"/>
              <a:t>m–1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2603500" y="338138"/>
            <a:ext cx="43338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200"/>
              <a:t>n–1</a:t>
            </a:r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8281988" y="338138"/>
            <a:ext cx="2651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200"/>
              <a:t>0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5799138" y="338138"/>
            <a:ext cx="4333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200"/>
              <a:t>p–1</a:t>
            </a:r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5651500" y="338138"/>
            <a:ext cx="2651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200"/>
              <a:t>p</a:t>
            </a:r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50800" y="303213"/>
            <a:ext cx="1425575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r>
              <a:rPr lang="en-US"/>
              <a:t>Page table</a:t>
            </a:r>
          </a:p>
          <a:p>
            <a:r>
              <a:rPr lang="en-US"/>
              <a:t> base register</a:t>
            </a:r>
          </a:p>
          <a:p>
            <a:r>
              <a:rPr lang="en-US"/>
              <a:t>(PTBR)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3213100" y="1631950"/>
            <a:ext cx="281305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3219450" y="1847850"/>
            <a:ext cx="2806700" cy="2159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3219450" y="2063750"/>
            <a:ext cx="2806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3219450" y="2279650"/>
            <a:ext cx="2806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Oval 399"/>
          <p:cNvSpPr>
            <a:spLocks noChangeArrowheads="1"/>
          </p:cNvSpPr>
          <p:nvPr/>
        </p:nvSpPr>
        <p:spPr bwMode="auto">
          <a:xfrm>
            <a:off x="4591050" y="1936750"/>
            <a:ext cx="63500" cy="635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Line 400"/>
          <p:cNvSpPr>
            <a:spLocks noChangeShapeType="1"/>
          </p:cNvSpPr>
          <p:nvPr/>
        </p:nvSpPr>
        <p:spPr bwMode="auto">
          <a:xfrm>
            <a:off x="4622800" y="200025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Line 401"/>
          <p:cNvSpPr>
            <a:spLocks noChangeShapeType="1"/>
          </p:cNvSpPr>
          <p:nvPr/>
        </p:nvSpPr>
        <p:spPr bwMode="auto">
          <a:xfrm flipH="1" flipV="1">
            <a:off x="1892300" y="3454400"/>
            <a:ext cx="101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774700" y="3149600"/>
            <a:ext cx="14700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If valid=0</a:t>
            </a:r>
          </a:p>
          <a:p>
            <a:pPr algn="l"/>
            <a:r>
              <a:rPr lang="en-US"/>
              <a:t>then page</a:t>
            </a:r>
          </a:p>
          <a:p>
            <a:pPr algn="l"/>
            <a:r>
              <a:rPr lang="en-US"/>
              <a:t>not in memory</a:t>
            </a:r>
          </a:p>
          <a:p>
            <a:pPr algn="l"/>
            <a:r>
              <a:rPr lang="en-US"/>
              <a:t>(page fault)</a:t>
            </a: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2522538" y="1355725"/>
            <a:ext cx="6302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Valid</a:t>
            </a:r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3238500" y="1355725"/>
            <a:ext cx="27987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Physical page number (PPN)</a:t>
            </a:r>
          </a:p>
        </p:txBody>
      </p:sp>
      <p:sp>
        <p:nvSpPr>
          <p:cNvPr id="48533" name="Line 405"/>
          <p:cNvSpPr>
            <a:spLocks noChangeShapeType="1"/>
          </p:cNvSpPr>
          <p:nvPr/>
        </p:nvSpPr>
        <p:spPr bwMode="auto">
          <a:xfrm>
            <a:off x="749300" y="11811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Line 406"/>
          <p:cNvSpPr>
            <a:spLocks noChangeShapeType="1"/>
          </p:cNvSpPr>
          <p:nvPr/>
        </p:nvSpPr>
        <p:spPr bwMode="auto">
          <a:xfrm flipV="1">
            <a:off x="749300" y="1638300"/>
            <a:ext cx="176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2546350" y="1631950"/>
            <a:ext cx="6731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2546350" y="1847850"/>
            <a:ext cx="673100" cy="2159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2546350" y="2063750"/>
            <a:ext cx="6731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Rectangle 410"/>
          <p:cNvSpPr>
            <a:spLocks noChangeArrowheads="1"/>
          </p:cNvSpPr>
          <p:nvPr/>
        </p:nvSpPr>
        <p:spPr bwMode="auto">
          <a:xfrm>
            <a:off x="2546350" y="2279650"/>
            <a:ext cx="6731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Line 415"/>
          <p:cNvSpPr>
            <a:spLocks noChangeShapeType="1"/>
          </p:cNvSpPr>
          <p:nvPr/>
        </p:nvSpPr>
        <p:spPr bwMode="auto">
          <a:xfrm>
            <a:off x="2908300" y="2028825"/>
            <a:ext cx="0" cy="1425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Oval 416"/>
          <p:cNvSpPr>
            <a:spLocks noChangeArrowheads="1"/>
          </p:cNvSpPr>
          <p:nvPr/>
        </p:nvSpPr>
        <p:spPr bwMode="auto">
          <a:xfrm>
            <a:off x="2867025" y="1936750"/>
            <a:ext cx="63500" cy="635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Text Box 418"/>
          <p:cNvSpPr txBox="1">
            <a:spLocks noChangeArrowheads="1"/>
          </p:cNvSpPr>
          <p:nvPr/>
        </p:nvSpPr>
        <p:spPr bwMode="auto">
          <a:xfrm>
            <a:off x="850900" y="2006600"/>
            <a:ext cx="1600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The VPN acts as index into the page table</a:t>
            </a:r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 flipH="1">
            <a:off x="1993900" y="7874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9" name="Line 421"/>
          <p:cNvSpPr>
            <a:spLocks noChangeShapeType="1"/>
          </p:cNvSpPr>
          <p:nvPr/>
        </p:nvSpPr>
        <p:spPr bwMode="auto">
          <a:xfrm flipV="1">
            <a:off x="1993900" y="2006600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1" name="Oval 423"/>
          <p:cNvSpPr>
            <a:spLocks noChangeArrowheads="1"/>
          </p:cNvSpPr>
          <p:nvPr/>
        </p:nvSpPr>
        <p:spPr bwMode="auto">
          <a:xfrm>
            <a:off x="2768600" y="749300"/>
            <a:ext cx="63500" cy="635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Oval 424"/>
          <p:cNvSpPr>
            <a:spLocks noChangeArrowheads="1"/>
          </p:cNvSpPr>
          <p:nvPr/>
        </p:nvSpPr>
        <p:spPr bwMode="auto">
          <a:xfrm>
            <a:off x="7645400" y="863600"/>
            <a:ext cx="63500" cy="635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Line 425"/>
          <p:cNvSpPr>
            <a:spLocks noChangeShapeType="1"/>
          </p:cNvSpPr>
          <p:nvPr/>
        </p:nvSpPr>
        <p:spPr bwMode="auto">
          <a:xfrm>
            <a:off x="1993900" y="787400"/>
            <a:ext cx="8001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4" name="Oval 426"/>
          <p:cNvSpPr>
            <a:spLocks noChangeArrowheads="1"/>
          </p:cNvSpPr>
          <p:nvPr/>
        </p:nvSpPr>
        <p:spPr bwMode="auto">
          <a:xfrm>
            <a:off x="723900" y="1104900"/>
            <a:ext cx="63500" cy="635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Text Box 427"/>
          <p:cNvSpPr txBox="1">
            <a:spLocks noChangeArrowheads="1"/>
          </p:cNvSpPr>
          <p:nvPr/>
        </p:nvSpPr>
        <p:spPr bwMode="auto">
          <a:xfrm>
            <a:off x="6037263" y="1792288"/>
            <a:ext cx="6572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Page</a:t>
            </a:r>
          </a:p>
          <a:p>
            <a:r>
              <a:rPr lang="en-US"/>
              <a:t>table</a:t>
            </a:r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5791200" y="4070350"/>
            <a:ext cx="2540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Physical page offset (PPO)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20654</TotalTime>
  <Pages>20</Pages>
  <Words>84</Words>
  <Application>Microsoft Macintosh PowerPoint</Application>
  <PresentationFormat>Letter Paper (8.5x11 in)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323</cp:revision>
  <cp:lastPrinted>2000-09-27T23:13:29Z</cp:lastPrinted>
  <dcterms:created xsi:type="dcterms:W3CDTF">1998-08-11T09:18:51Z</dcterms:created>
  <dcterms:modified xsi:type="dcterms:W3CDTF">2014-08-05T15:06:52Z</dcterms:modified>
</cp:coreProperties>
</file>