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200" d="100"/>
          <a:sy n="200" d="100"/>
        </p:scale>
        <p:origin x="-80" y="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670FEF-7F7C-7848-81CA-56D61CEA8DA8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80768-A459-2C4F-A6C1-F179D624A2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44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7E65ED-92DE-D845-8FCF-BE32B85E7BC7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91D28-4711-674A-B8F8-F78F998E50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482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C15B71-1BDF-9840-A189-88F7BA50A451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8635B-ED75-C44C-A8EE-65295E68D6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75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0EDF87-A59B-8146-A7A2-A98D7F37989C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62809-98A0-BD4B-A882-69867E1E96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20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218252-CC98-CB48-B5E8-D35B53D805B6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1D489-A226-1A49-B016-40EC812FEC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15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5C9FFD-F3E5-9F46-870F-5A998A1550DE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46445-84B2-F245-A3D6-809DF1285F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2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2EC03B-2F50-DA44-8BB4-BE3E329880A7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A42D0-A699-BF4E-A22C-C1A1838A3F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5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3177F-22A6-D34E-A4E2-63C8B1E85912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B1DAA-0C2B-C047-B6A6-4307E38EC0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11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F6DEF8-E453-664B-9683-8953F5FA2847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D70A6-2DF4-3049-B649-166AFD0156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877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3FB072-9C88-534C-8E4E-8D26886C34A7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EC1B10-E3AC-5F41-8EA1-F0128A6508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49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62091E-16FA-D746-BAD8-283C6F55F05B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D59AC-7CAA-9847-995A-729F610C9E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2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355F0AA0-7141-4F44-9238-4AEB6DA5B17C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FE88E225-F747-D04B-AE37-7738C5B2BCD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3810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0" y="3810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76400" y="3810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rsi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3810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rdi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2743200" y="8382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s_addr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2743200" y="11430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s_data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2743200" y="14478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2743200" y="17526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sp>
        <p:nvSpPr>
          <p:cNvPr id="13" name="Rounded Rectangle 12"/>
          <p:cNvSpPr>
            <a:spLocks noChangeArrowheads="1"/>
          </p:cNvSpPr>
          <p:nvPr/>
        </p:nvSpPr>
        <p:spPr bwMode="auto">
          <a:xfrm>
            <a:off x="2743200" y="2057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sub</a:t>
            </a:r>
          </a:p>
        </p:txBody>
      </p:sp>
      <p:cxnSp>
        <p:nvCxnSpPr>
          <p:cNvPr id="15" name="Shape 14"/>
          <p:cNvCxnSpPr>
            <a:stCxn id="4" idx="2"/>
            <a:endCxn id="9" idx="1"/>
          </p:cNvCxnSpPr>
          <p:nvPr/>
        </p:nvCxnSpPr>
        <p:spPr>
          <a:xfrm rot="16200000" flipH="1">
            <a:off x="1524000" y="76200"/>
            <a:ext cx="685800" cy="1752600"/>
          </a:xfrm>
          <a:prstGeom prst="bentConnector2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/>
          <p:nvPr/>
        </p:nvCxnSpPr>
        <p:spPr>
          <a:xfrm>
            <a:off x="990600" y="1676400"/>
            <a:ext cx="1752600" cy="152400"/>
          </a:xfrm>
          <a:prstGeom prst="bentConnector3">
            <a:avLst>
              <a:gd name="adj1" fmla="val 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5" idx="2"/>
          </p:cNvCxnSpPr>
          <p:nvPr/>
        </p:nvCxnSpPr>
        <p:spPr>
          <a:xfrm rot="16200000" flipH="1">
            <a:off x="1790700" y="1181100"/>
            <a:ext cx="1524000" cy="381000"/>
          </a:xfrm>
          <a:prstGeom prst="bentConnector3">
            <a:avLst>
              <a:gd name="adj1" fmla="val 100312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>
            <a:endCxn id="32" idx="0"/>
          </p:cNvCxnSpPr>
          <p:nvPr/>
        </p:nvCxnSpPr>
        <p:spPr>
          <a:xfrm rot="10800000" flipV="1">
            <a:off x="990600" y="1981200"/>
            <a:ext cx="1752600" cy="838200"/>
          </a:xfrm>
          <a:prstGeom prst="bentConnector2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62000" y="2819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676400" y="2819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rsi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219200" y="2819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rdi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hape 37"/>
          <p:cNvCxnSpPr>
            <a:stCxn id="6" idx="2"/>
            <a:endCxn id="34" idx="0"/>
          </p:cNvCxnSpPr>
          <p:nvPr/>
        </p:nvCxnSpPr>
        <p:spPr>
          <a:xfrm rot="5400000">
            <a:off x="800101" y="1714500"/>
            <a:ext cx="22098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/>
          <p:nvPr/>
        </p:nvCxnSpPr>
        <p:spPr>
          <a:xfrm rot="10800000">
            <a:off x="990600" y="1676400"/>
            <a:ext cx="17526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68" name="Group 46"/>
          <p:cNvGrpSpPr>
            <a:grpSpLocks/>
          </p:cNvGrpSpPr>
          <p:nvPr/>
        </p:nvGrpSpPr>
        <p:grpSpPr bwMode="auto">
          <a:xfrm>
            <a:off x="1828800" y="914400"/>
            <a:ext cx="152400" cy="152400"/>
            <a:chOff x="4495800" y="533400"/>
            <a:chExt cx="228600" cy="228600"/>
          </a:xfrm>
        </p:grpSpPr>
        <p:sp>
          <p:nvSpPr>
            <p:cNvPr id="45" name="Oval 44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48" name="Shape 47"/>
          <p:cNvCxnSpPr>
            <a:stCxn id="7" idx="2"/>
            <a:endCxn id="35" idx="0"/>
          </p:cNvCxnSpPr>
          <p:nvPr/>
        </p:nvCxnSpPr>
        <p:spPr>
          <a:xfrm rot="5400000">
            <a:off x="342901" y="1714500"/>
            <a:ext cx="22098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3810000" y="990600"/>
            <a:ext cx="27432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movq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(%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rsi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3810000" y="1447800"/>
            <a:ext cx="25146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movq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rdi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 %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3810000" y="1752600"/>
            <a:ext cx="25146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addq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$1, %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3810000" y="2057400"/>
            <a:ext cx="25146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subq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$1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%rdx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9" name="Right Brace 48"/>
          <p:cNvSpPr/>
          <p:nvPr/>
        </p:nvSpPr>
        <p:spPr>
          <a:xfrm>
            <a:off x="3657600" y="838200"/>
            <a:ext cx="152400" cy="609600"/>
          </a:xfrm>
          <a:prstGeom prst="rightBrace">
            <a:avLst>
              <a:gd name="adj1" fmla="val 2395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2133600" y="2819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3276600" y="990600"/>
            <a:ext cx="304800" cy="228600"/>
          </a:xfrm>
          <a:prstGeom prst="arc">
            <a:avLst>
              <a:gd name="adj1" fmla="val 16200000"/>
              <a:gd name="adj2" fmla="val 5400000"/>
            </a:avLst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4" name="Arc 43"/>
          <p:cNvSpPr/>
          <p:nvPr/>
        </p:nvSpPr>
        <p:spPr>
          <a:xfrm>
            <a:off x="3276600" y="2209800"/>
            <a:ext cx="304800" cy="304800"/>
          </a:xfrm>
          <a:prstGeom prst="arc">
            <a:avLst>
              <a:gd name="adj1" fmla="val 16200000"/>
              <a:gd name="adj2" fmla="val 5400000"/>
            </a:avLst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7" name="Rounded Rectangle 46"/>
          <p:cNvSpPr>
            <a:spLocks noChangeArrowheads="1"/>
          </p:cNvSpPr>
          <p:nvPr/>
        </p:nvSpPr>
        <p:spPr bwMode="auto">
          <a:xfrm>
            <a:off x="2743200" y="23622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jne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810000" y="2362200"/>
            <a:ext cx="25146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jne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loop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2" name="Arc 51"/>
          <p:cNvSpPr/>
          <p:nvPr/>
        </p:nvSpPr>
        <p:spPr>
          <a:xfrm>
            <a:off x="3200400" y="990600"/>
            <a:ext cx="457200" cy="609600"/>
          </a:xfrm>
          <a:prstGeom prst="arc">
            <a:avLst>
              <a:gd name="adj1" fmla="val 16200000"/>
              <a:gd name="adj2" fmla="val 5287935"/>
            </a:avLst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3" name="Arc 52"/>
          <p:cNvSpPr/>
          <p:nvPr/>
        </p:nvSpPr>
        <p:spPr>
          <a:xfrm>
            <a:off x="3276600" y="1295400"/>
            <a:ext cx="304800" cy="228600"/>
          </a:xfrm>
          <a:prstGeom prst="arc">
            <a:avLst>
              <a:gd name="adj1" fmla="val 16200000"/>
              <a:gd name="adj2" fmla="val 5400000"/>
            </a:avLst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65" name="Shape 74"/>
          <p:cNvCxnSpPr>
            <a:endCxn id="8" idx="1"/>
          </p:cNvCxnSpPr>
          <p:nvPr/>
        </p:nvCxnSpPr>
        <p:spPr>
          <a:xfrm>
            <a:off x="1930400" y="990600"/>
            <a:ext cx="8128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hape 74"/>
          <p:cNvCxnSpPr/>
          <p:nvPr/>
        </p:nvCxnSpPr>
        <p:spPr>
          <a:xfrm>
            <a:off x="1447800" y="1524000"/>
            <a:ext cx="1295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84" name="Group 61"/>
          <p:cNvGrpSpPr>
            <a:grpSpLocks/>
          </p:cNvGrpSpPr>
          <p:nvPr/>
        </p:nvGrpSpPr>
        <p:grpSpPr bwMode="auto">
          <a:xfrm>
            <a:off x="1371600" y="1447800"/>
            <a:ext cx="152400" cy="152400"/>
            <a:chOff x="4495800" y="533400"/>
            <a:chExt cx="228600" cy="228600"/>
          </a:xfrm>
        </p:grpSpPr>
        <p:sp>
          <p:nvSpPr>
            <p:cNvPr id="58" name="Oval 57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90" name="Shape 89"/>
          <p:cNvCxnSpPr>
            <a:endCxn id="51" idx="0"/>
          </p:cNvCxnSpPr>
          <p:nvPr/>
        </p:nvCxnSpPr>
        <p:spPr>
          <a:xfrm rot="5400000">
            <a:off x="2286000" y="2362200"/>
            <a:ext cx="533400" cy="381000"/>
          </a:xfrm>
          <a:prstGeom prst="bentConnector3">
            <a:avLst>
              <a:gd name="adj1" fmla="val 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52</Words>
  <Application>Microsoft Macintosh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34</cp:revision>
  <dcterms:created xsi:type="dcterms:W3CDTF">2009-05-12T01:15:40Z</dcterms:created>
  <dcterms:modified xsi:type="dcterms:W3CDTF">2014-07-10T22:29:39Z</dcterms:modified>
</cp:coreProperties>
</file>