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5" autoAdjust="0"/>
    <p:restoredTop sz="94729" autoAdjust="0"/>
  </p:normalViewPr>
  <p:slideViewPr>
    <p:cSldViewPr>
      <p:cViewPr>
        <p:scale>
          <a:sx n="142" d="100"/>
          <a:sy n="142" d="100"/>
        </p:scale>
        <p:origin x="-960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8BB629-0B46-E94C-B3D7-5BE480FD7813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72315-98D5-A14A-B4D3-559034516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8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39A19B-01A5-EB43-9026-01C2FBFE55B4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B071D-CEDD-E845-ACFC-EAC38312EC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0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565784-550C-C94A-89F2-FA6E60AE5AA4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FC7B0-4576-7A4C-AA7B-138222D819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1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F2057E-FA79-E742-9EEF-035E6CAF30F3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56453-ED13-6B48-A4CB-CAC91A8422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5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AD035E-4EA7-6141-B9F5-C5D758F7E8DF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FFCF3-DCFD-7948-896F-4A04840D5B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0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463C8B-0867-4747-8264-F7D9D9AC27F6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1BC8A-E0E3-624A-8DA4-55E2CA6548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7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4800C-B2AE-5440-8846-3120599965B6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2B6E-8837-6048-9B33-32F5F0E227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53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1FF73C-CA15-3F44-A29C-93DCB44F1011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E0B41-F211-2147-B79D-1902C38FF3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4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A92F6D-E2C8-8645-B62E-BD0E1AD5CA5B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9452F-88A2-A640-9941-F95E702A05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0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7F204D-7FA4-A540-BBC5-CDB843A30E46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8B95B-67BC-1A47-AFC2-147BE4B454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6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835C12-894A-A645-BBED-A5526A72ED5F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4C3B1-EFD9-9444-B563-D9975CB30D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5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CC08B8E4-F46C-864A-B8D2-A081D874D6D2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C9647DF-ECED-B248-AFAE-7FC885A03E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0" name="Straight Arrow Connector 189"/>
          <p:cNvCxnSpPr>
            <a:stCxn id="2051" idx="2"/>
          </p:cNvCxnSpPr>
          <p:nvPr/>
        </p:nvCxnSpPr>
        <p:spPr>
          <a:xfrm rot="16200000" flipH="1">
            <a:off x="1756569" y="765969"/>
            <a:ext cx="104775" cy="192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TextBox 94"/>
          <p:cNvSpPr txBox="1">
            <a:spLocks noChangeArrowheads="1"/>
          </p:cNvSpPr>
          <p:nvPr/>
        </p:nvSpPr>
        <p:spPr bwMode="auto">
          <a:xfrm>
            <a:off x="1216025" y="533400"/>
            <a:ext cx="993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latin typeface="Calibri" charset="0"/>
              </a:rPr>
              <a:t>Critical path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371600" y="1141413"/>
            <a:ext cx="1752600" cy="16002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1524000" y="1293813"/>
            <a:ext cx="7620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0" name="Rounded Rectangle 69"/>
          <p:cNvSpPr>
            <a:spLocks noChangeArrowheads="1"/>
          </p:cNvSpPr>
          <p:nvPr/>
        </p:nvSpPr>
        <p:spPr bwMode="auto">
          <a:xfrm>
            <a:off x="2362200" y="23606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71" name="Shape 14"/>
          <p:cNvCxnSpPr>
            <a:endCxn id="67" idx="0"/>
          </p:cNvCxnSpPr>
          <p:nvPr/>
        </p:nvCxnSpPr>
        <p:spPr>
          <a:xfrm rot="5400000">
            <a:off x="1790701" y="11795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hape 17"/>
          <p:cNvCxnSpPr>
            <a:endCxn id="68" idx="0"/>
          </p:cNvCxnSpPr>
          <p:nvPr/>
        </p:nvCxnSpPr>
        <p:spPr>
          <a:xfrm rot="5400000">
            <a:off x="1752601" y="1751012"/>
            <a:ext cx="304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hape 22"/>
          <p:cNvCxnSpPr>
            <a:endCxn id="70" idx="0"/>
          </p:cNvCxnSpPr>
          <p:nvPr/>
        </p:nvCxnSpPr>
        <p:spPr>
          <a:xfrm rot="5400000">
            <a:off x="2019301" y="1712912"/>
            <a:ext cx="1295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14"/>
          <p:cNvCxnSpPr/>
          <p:nvPr/>
        </p:nvCxnSpPr>
        <p:spPr>
          <a:xfrm rot="5400000">
            <a:off x="1829594" y="2283619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hape 14"/>
          <p:cNvCxnSpPr/>
          <p:nvPr/>
        </p:nvCxnSpPr>
        <p:spPr>
          <a:xfrm rot="5400000">
            <a:off x="1791494" y="2778919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1371600" y="2894013"/>
            <a:ext cx="1752600" cy="16002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84" name="Rounded Rectangle 83"/>
          <p:cNvSpPr>
            <a:spLocks noChangeArrowheads="1"/>
          </p:cNvSpPr>
          <p:nvPr/>
        </p:nvSpPr>
        <p:spPr bwMode="auto">
          <a:xfrm>
            <a:off x="2362200" y="41132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85" name="Shape 14"/>
          <p:cNvCxnSpPr>
            <a:endCxn id="81" idx="0"/>
          </p:cNvCxnSpPr>
          <p:nvPr/>
        </p:nvCxnSpPr>
        <p:spPr>
          <a:xfrm rot="5400000">
            <a:off x="1790701" y="29321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hape 17"/>
          <p:cNvCxnSpPr>
            <a:endCxn id="82" idx="0"/>
          </p:cNvCxnSpPr>
          <p:nvPr/>
        </p:nvCxnSpPr>
        <p:spPr>
          <a:xfrm rot="5400000">
            <a:off x="1752601" y="3503612"/>
            <a:ext cx="304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hape 22"/>
          <p:cNvCxnSpPr>
            <a:stCxn id="70" idx="2"/>
            <a:endCxn id="84" idx="0"/>
          </p:cNvCxnSpPr>
          <p:nvPr/>
        </p:nvCxnSpPr>
        <p:spPr>
          <a:xfrm rot="5400000">
            <a:off x="1943101" y="3389312"/>
            <a:ext cx="1447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hape 14"/>
          <p:cNvCxnSpPr/>
          <p:nvPr/>
        </p:nvCxnSpPr>
        <p:spPr>
          <a:xfrm rot="5400000">
            <a:off x="1829594" y="4036219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hape 14"/>
          <p:cNvCxnSpPr/>
          <p:nvPr/>
        </p:nvCxnSpPr>
        <p:spPr>
          <a:xfrm rot="5400000">
            <a:off x="1791494" y="4531519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371600" y="5256213"/>
            <a:ext cx="1752600" cy="16002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63500" dist="38100" dir="5400000" algn="t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4" name="Rounded Rectangle 93"/>
          <p:cNvSpPr>
            <a:spLocks noChangeArrowheads="1"/>
          </p:cNvSpPr>
          <p:nvPr/>
        </p:nvSpPr>
        <p:spPr bwMode="auto">
          <a:xfrm>
            <a:off x="1524000" y="5408613"/>
            <a:ext cx="7620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7" name="Rounded Rectangle 96"/>
          <p:cNvSpPr>
            <a:spLocks noChangeArrowheads="1"/>
          </p:cNvSpPr>
          <p:nvPr/>
        </p:nvSpPr>
        <p:spPr bwMode="auto">
          <a:xfrm>
            <a:off x="2362200" y="64754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98" name="Shape 14"/>
          <p:cNvCxnSpPr>
            <a:endCxn id="94" idx="0"/>
          </p:cNvCxnSpPr>
          <p:nvPr/>
        </p:nvCxnSpPr>
        <p:spPr>
          <a:xfrm rot="5400000">
            <a:off x="1790701" y="52943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hape 17"/>
          <p:cNvCxnSpPr>
            <a:endCxn id="95" idx="0"/>
          </p:cNvCxnSpPr>
          <p:nvPr/>
        </p:nvCxnSpPr>
        <p:spPr>
          <a:xfrm rot="5400000">
            <a:off x="1752601" y="5865812"/>
            <a:ext cx="304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hape 22"/>
          <p:cNvCxnSpPr>
            <a:stCxn id="84" idx="2"/>
            <a:endCxn id="97" idx="0"/>
          </p:cNvCxnSpPr>
          <p:nvPr/>
        </p:nvCxnSpPr>
        <p:spPr>
          <a:xfrm rot="5400000">
            <a:off x="1638301" y="5446712"/>
            <a:ext cx="2057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hape 89"/>
          <p:cNvCxnSpPr>
            <a:stCxn id="97" idx="2"/>
          </p:cNvCxnSpPr>
          <p:nvPr/>
        </p:nvCxnSpPr>
        <p:spPr>
          <a:xfrm rot="5400000">
            <a:off x="2552701" y="6894512"/>
            <a:ext cx="228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14"/>
          <p:cNvCxnSpPr/>
          <p:nvPr/>
        </p:nvCxnSpPr>
        <p:spPr>
          <a:xfrm rot="5400000">
            <a:off x="1829594" y="6398419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hape 14"/>
          <p:cNvCxnSpPr/>
          <p:nvPr/>
        </p:nvCxnSpPr>
        <p:spPr>
          <a:xfrm rot="5400000">
            <a:off x="1791494" y="6893719"/>
            <a:ext cx="2286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hape 22"/>
          <p:cNvCxnSpPr>
            <a:endCxn id="67" idx="0"/>
          </p:cNvCxnSpPr>
          <p:nvPr/>
        </p:nvCxnSpPr>
        <p:spPr bwMode="auto">
          <a:xfrm rot="5400000">
            <a:off x="1715295" y="1104106"/>
            <a:ext cx="379412" cy="3175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hape 22"/>
          <p:cNvCxnSpPr>
            <a:stCxn id="83" idx="2"/>
            <a:endCxn id="94" idx="0"/>
          </p:cNvCxnSpPr>
          <p:nvPr/>
        </p:nvCxnSpPr>
        <p:spPr bwMode="auto">
          <a:xfrm rot="5400000">
            <a:off x="1409701" y="4913312"/>
            <a:ext cx="990600" cy="3175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hape 22"/>
          <p:cNvCxnSpPr>
            <a:stCxn id="96" idx="2"/>
          </p:cNvCxnSpPr>
          <p:nvPr/>
        </p:nvCxnSpPr>
        <p:spPr bwMode="auto">
          <a:xfrm rot="5400000">
            <a:off x="1712119" y="6971507"/>
            <a:ext cx="384175" cy="1587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hape 22"/>
          <p:cNvCxnSpPr>
            <a:endCxn id="68" idx="0"/>
          </p:cNvCxnSpPr>
          <p:nvPr/>
        </p:nvCxnSpPr>
        <p:spPr bwMode="auto">
          <a:xfrm rot="5400000">
            <a:off x="1754187" y="1751013"/>
            <a:ext cx="303213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>
            <a:spLocks noChangeArrowheads="1"/>
          </p:cNvSpPr>
          <p:nvPr/>
        </p:nvSpPr>
        <p:spPr bwMode="auto">
          <a:xfrm>
            <a:off x="1600200" y="19034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81" name="Rounded Rectangle 80"/>
          <p:cNvSpPr>
            <a:spLocks noChangeArrowheads="1"/>
          </p:cNvSpPr>
          <p:nvPr/>
        </p:nvSpPr>
        <p:spPr bwMode="auto">
          <a:xfrm>
            <a:off x="1524000" y="3046413"/>
            <a:ext cx="7620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2" name="Rounded Rectangle 81"/>
          <p:cNvSpPr>
            <a:spLocks noChangeArrowheads="1"/>
          </p:cNvSpPr>
          <p:nvPr/>
        </p:nvSpPr>
        <p:spPr bwMode="auto">
          <a:xfrm>
            <a:off x="1600200" y="36560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83" name="Rounded Rectangle 82"/>
          <p:cNvSpPr>
            <a:spLocks noChangeArrowheads="1"/>
          </p:cNvSpPr>
          <p:nvPr/>
        </p:nvSpPr>
        <p:spPr bwMode="auto">
          <a:xfrm>
            <a:off x="1600200" y="41132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95" name="Rounded Rectangle 94"/>
          <p:cNvSpPr>
            <a:spLocks noChangeArrowheads="1"/>
          </p:cNvSpPr>
          <p:nvPr/>
        </p:nvSpPr>
        <p:spPr bwMode="auto">
          <a:xfrm>
            <a:off x="1600200" y="60182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6" name="Rounded Rectangle 95"/>
          <p:cNvSpPr>
            <a:spLocks noChangeArrowheads="1"/>
          </p:cNvSpPr>
          <p:nvPr/>
        </p:nvSpPr>
        <p:spPr bwMode="auto">
          <a:xfrm>
            <a:off x="1600200" y="64754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14" name="Shape 22"/>
          <p:cNvCxnSpPr>
            <a:stCxn id="69" idx="2"/>
          </p:cNvCxnSpPr>
          <p:nvPr/>
        </p:nvCxnSpPr>
        <p:spPr bwMode="auto">
          <a:xfrm rot="16200000" flipH="1">
            <a:off x="1700212" y="2870201"/>
            <a:ext cx="409575" cy="0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>
            <a:spLocks noChangeArrowheads="1"/>
          </p:cNvSpPr>
          <p:nvPr/>
        </p:nvSpPr>
        <p:spPr bwMode="auto">
          <a:xfrm>
            <a:off x="1600200" y="23606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18" name="Shape 22"/>
          <p:cNvCxnSpPr/>
          <p:nvPr/>
        </p:nvCxnSpPr>
        <p:spPr bwMode="auto">
          <a:xfrm rot="5400000">
            <a:off x="1754188" y="3505200"/>
            <a:ext cx="303212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hape 22"/>
          <p:cNvCxnSpPr/>
          <p:nvPr/>
        </p:nvCxnSpPr>
        <p:spPr bwMode="auto">
          <a:xfrm rot="5400000">
            <a:off x="1754188" y="5867400"/>
            <a:ext cx="303212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0" name="TextBox 184"/>
          <p:cNvSpPr txBox="1">
            <a:spLocks noChangeArrowheads="1"/>
          </p:cNvSpPr>
          <p:nvPr/>
        </p:nvSpPr>
        <p:spPr bwMode="auto">
          <a:xfrm>
            <a:off x="1752600" y="46482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  <a:endParaRPr lang="en-US" sz="900">
              <a:latin typeface="Calibri" charset="0"/>
            </a:endParaRPr>
          </a:p>
        </p:txBody>
      </p:sp>
      <p:sp>
        <p:nvSpPr>
          <p:cNvPr id="2091" name="TextBox 184"/>
          <p:cNvSpPr txBox="1">
            <a:spLocks noChangeArrowheads="1"/>
          </p:cNvSpPr>
          <p:nvPr/>
        </p:nvSpPr>
        <p:spPr bwMode="auto">
          <a:xfrm>
            <a:off x="2514600" y="4648200"/>
            <a:ext cx="304800" cy="50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</a:p>
          <a:p>
            <a:pPr algn="ctr" eaLnBrk="1" hangingPunct="1"/>
            <a:r>
              <a:rPr lang="en-US" sz="900">
                <a:latin typeface="Calibri" charset="0"/>
                <a:sym typeface="Symbol" charset="0"/>
              </a:rPr>
              <a:t></a:t>
            </a:r>
            <a:endParaRPr lang="en-US" sz="900">
              <a:latin typeface="Calibri" charset="0"/>
            </a:endParaRPr>
          </a:p>
        </p:txBody>
      </p:sp>
      <p:cxnSp>
        <p:nvCxnSpPr>
          <p:cNvPr id="45" name="Shape 22"/>
          <p:cNvCxnSpPr>
            <a:endCxn id="69" idx="0"/>
          </p:cNvCxnSpPr>
          <p:nvPr/>
        </p:nvCxnSpPr>
        <p:spPr bwMode="auto">
          <a:xfrm rot="5400000">
            <a:off x="1831181" y="2285207"/>
            <a:ext cx="149225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22"/>
          <p:cNvCxnSpPr/>
          <p:nvPr/>
        </p:nvCxnSpPr>
        <p:spPr bwMode="auto">
          <a:xfrm rot="5400000">
            <a:off x="1830388" y="4038600"/>
            <a:ext cx="150812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22"/>
          <p:cNvCxnSpPr/>
          <p:nvPr/>
        </p:nvCxnSpPr>
        <p:spPr bwMode="auto">
          <a:xfrm rot="5400000">
            <a:off x="1830388" y="6400800"/>
            <a:ext cx="150812" cy="1588"/>
          </a:xfrm>
          <a:prstGeom prst="bentConnector3">
            <a:avLst>
              <a:gd name="adj1" fmla="val 50000"/>
            </a:avLst>
          </a:prstGeom>
          <a:ln w="63500">
            <a:solidFill>
              <a:schemeClr val="tx1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20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Symbol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McCartney - Admin</dc:creator>
  <cp:lastModifiedBy>Randy Bryant</cp:lastModifiedBy>
  <cp:revision>11</cp:revision>
  <dcterms:created xsi:type="dcterms:W3CDTF">2009-05-29T12:12:50Z</dcterms:created>
  <dcterms:modified xsi:type="dcterms:W3CDTF">2014-07-10T23:07:23Z</dcterms:modified>
</cp:coreProperties>
</file>