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profi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97097625329815"/>
          <c:y val="0.0924659080457848"/>
          <c:w val="0.806068601583114"/>
          <c:h val="0.7500012541491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stable2!$J$1</c:f>
              <c:strCache>
                <c:ptCount val="1"/>
                <c:pt idx="0">
                  <c:v>Rest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stable2!$I$2:$I$8</c:f>
              <c:strCache>
                <c:ptCount val="7"/>
                <c:pt idx="0">
                  <c:v>Initial  </c:v>
                </c:pt>
                <c:pt idx="1">
                  <c:v>Quicksort</c:v>
                </c:pt>
                <c:pt idx="2">
                  <c:v>Iter First</c:v>
                </c:pt>
                <c:pt idx="3">
                  <c:v>Iter Last</c:v>
                </c:pt>
                <c:pt idx="4">
                  <c:v>Big Table</c:v>
                </c:pt>
                <c:pt idx="5">
                  <c:v>Better Hash</c:v>
                </c:pt>
                <c:pt idx="6">
                  <c:v>Linear Lower</c:v>
                </c:pt>
              </c:strCache>
            </c:strRef>
          </c:cat>
          <c:val>
            <c:numRef>
              <c:f>stable2!$J$2:$J$8</c:f>
              <c:numCache>
                <c:formatCode>General</c:formatCode>
                <c:ptCount val="7"/>
                <c:pt idx="0">
                  <c:v>0.15</c:v>
                </c:pt>
                <c:pt idx="1">
                  <c:v>0.14</c:v>
                </c:pt>
                <c:pt idx="2">
                  <c:v>0.06</c:v>
                </c:pt>
                <c:pt idx="3">
                  <c:v>0.04</c:v>
                </c:pt>
                <c:pt idx="4">
                  <c:v>0.06</c:v>
                </c:pt>
                <c:pt idx="5">
                  <c:v>0.07</c:v>
                </c:pt>
                <c:pt idx="6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stable2!$K$1</c:f>
              <c:strCache>
                <c:ptCount val="1"/>
                <c:pt idx="0">
                  <c:v>Hash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stable2!$I$2:$I$8</c:f>
              <c:strCache>
                <c:ptCount val="7"/>
                <c:pt idx="0">
                  <c:v>Initial  </c:v>
                </c:pt>
                <c:pt idx="1">
                  <c:v>Quicksort</c:v>
                </c:pt>
                <c:pt idx="2">
                  <c:v>Iter First</c:v>
                </c:pt>
                <c:pt idx="3">
                  <c:v>Iter Last</c:v>
                </c:pt>
                <c:pt idx="4">
                  <c:v>Big Table</c:v>
                </c:pt>
                <c:pt idx="5">
                  <c:v>Better Hash</c:v>
                </c:pt>
                <c:pt idx="6">
                  <c:v>Linear Lower</c:v>
                </c:pt>
              </c:strCache>
            </c:strRef>
          </c:cat>
          <c:val>
            <c:numRef>
              <c:f>stable2!$K$2:$K$8</c:f>
              <c:numCache>
                <c:formatCode>General</c:formatCode>
                <c:ptCount val="7"/>
                <c:pt idx="0">
                  <c:v>0.02</c:v>
                </c:pt>
                <c:pt idx="1">
                  <c:v>0.0</c:v>
                </c:pt>
                <c:pt idx="2">
                  <c:v>0.01</c:v>
                </c:pt>
                <c:pt idx="3">
                  <c:v>0.03</c:v>
                </c:pt>
                <c:pt idx="4">
                  <c:v>0.01</c:v>
                </c:pt>
                <c:pt idx="5">
                  <c:v>0.04</c:v>
                </c:pt>
                <c:pt idx="6">
                  <c:v>0.0</c:v>
                </c:pt>
              </c:numCache>
            </c:numRef>
          </c:val>
        </c:ser>
        <c:ser>
          <c:idx val="2"/>
          <c:order val="2"/>
          <c:tx>
            <c:strRef>
              <c:f>stable2!$L$1</c:f>
              <c:strCache>
                <c:ptCount val="1"/>
                <c:pt idx="0">
                  <c:v>Strlen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stable2!$I$2:$I$8</c:f>
              <c:strCache>
                <c:ptCount val="7"/>
                <c:pt idx="0">
                  <c:v>Initial  </c:v>
                </c:pt>
                <c:pt idx="1">
                  <c:v>Quicksort</c:v>
                </c:pt>
                <c:pt idx="2">
                  <c:v>Iter First</c:v>
                </c:pt>
                <c:pt idx="3">
                  <c:v>Iter Last</c:v>
                </c:pt>
                <c:pt idx="4">
                  <c:v>Big Table</c:v>
                </c:pt>
                <c:pt idx="5">
                  <c:v>Better Hash</c:v>
                </c:pt>
                <c:pt idx="6">
                  <c:v>Linear Lower</c:v>
                </c:pt>
              </c:strCache>
            </c:strRef>
          </c:cat>
          <c:val>
            <c:numRef>
              <c:f>stable2!$L$2:$L$8</c:f>
              <c:numCache>
                <c:formatCode>General</c:formatCode>
                <c:ptCount val="7"/>
                <c:pt idx="0">
                  <c:v>0.3</c:v>
                </c:pt>
                <c:pt idx="1">
                  <c:v>0.39</c:v>
                </c:pt>
                <c:pt idx="2">
                  <c:v>0.31</c:v>
                </c:pt>
                <c:pt idx="3">
                  <c:v>0.33</c:v>
                </c:pt>
                <c:pt idx="4">
                  <c:v>0.33</c:v>
                </c:pt>
                <c:pt idx="5">
                  <c:v>0.37</c:v>
                </c:pt>
                <c:pt idx="6">
                  <c:v>0.08</c:v>
                </c:pt>
              </c:numCache>
            </c:numRef>
          </c:val>
        </c:ser>
        <c:ser>
          <c:idx val="3"/>
          <c:order val="3"/>
          <c:tx>
            <c:strRef>
              <c:f>stable2!$M$1</c:f>
              <c:strCache>
                <c:ptCount val="1"/>
                <c:pt idx="0">
                  <c:v>Lower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stable2!$I$2:$I$8</c:f>
              <c:strCache>
                <c:ptCount val="7"/>
                <c:pt idx="0">
                  <c:v>Initial  </c:v>
                </c:pt>
                <c:pt idx="1">
                  <c:v>Quicksort</c:v>
                </c:pt>
                <c:pt idx="2">
                  <c:v>Iter First</c:v>
                </c:pt>
                <c:pt idx="3">
                  <c:v>Iter Last</c:v>
                </c:pt>
                <c:pt idx="4">
                  <c:v>Big Table</c:v>
                </c:pt>
                <c:pt idx="5">
                  <c:v>Better Hash</c:v>
                </c:pt>
                <c:pt idx="6">
                  <c:v>Linear Lower</c:v>
                </c:pt>
              </c:strCache>
            </c:strRef>
          </c:cat>
          <c:val>
            <c:numRef>
              <c:f>stable2!$M$2:$M$8</c:f>
              <c:numCache>
                <c:formatCode>General</c:formatCode>
                <c:ptCount val="7"/>
                <c:pt idx="0">
                  <c:v>0.04</c:v>
                </c:pt>
                <c:pt idx="1">
                  <c:v>0.03</c:v>
                </c:pt>
                <c:pt idx="2">
                  <c:v>0.04</c:v>
                </c:pt>
                <c:pt idx="3">
                  <c:v>0.01</c:v>
                </c:pt>
                <c:pt idx="4">
                  <c:v>0.05</c:v>
                </c:pt>
                <c:pt idx="5">
                  <c:v>0.04</c:v>
                </c:pt>
                <c:pt idx="6">
                  <c:v>0.01</c:v>
                </c:pt>
              </c:numCache>
            </c:numRef>
          </c:val>
        </c:ser>
        <c:ser>
          <c:idx val="4"/>
          <c:order val="4"/>
          <c:tx>
            <c:strRef>
              <c:f>stable2!$N$1</c:f>
              <c:strCache>
                <c:ptCount val="1"/>
                <c:pt idx="0">
                  <c:v>List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stable2!$I$2:$I$8</c:f>
              <c:strCache>
                <c:ptCount val="7"/>
                <c:pt idx="0">
                  <c:v>Initial  </c:v>
                </c:pt>
                <c:pt idx="1">
                  <c:v>Quicksort</c:v>
                </c:pt>
                <c:pt idx="2">
                  <c:v>Iter First</c:v>
                </c:pt>
                <c:pt idx="3">
                  <c:v>Iter Last</c:v>
                </c:pt>
                <c:pt idx="4">
                  <c:v>Big Table</c:v>
                </c:pt>
                <c:pt idx="5">
                  <c:v>Better Hash</c:v>
                </c:pt>
                <c:pt idx="6">
                  <c:v>Linear Lower</c:v>
                </c:pt>
              </c:strCache>
            </c:strRef>
          </c:cat>
          <c:val>
            <c:numRef>
              <c:f>stable2!$N$2:$N$8</c:f>
              <c:numCache>
                <c:formatCode>General</c:formatCode>
                <c:ptCount val="7"/>
                <c:pt idx="0">
                  <c:v>4.85</c:v>
                </c:pt>
                <c:pt idx="1">
                  <c:v>4.84</c:v>
                </c:pt>
                <c:pt idx="2">
                  <c:v>7.09</c:v>
                </c:pt>
                <c:pt idx="3">
                  <c:v>4.89</c:v>
                </c:pt>
                <c:pt idx="4">
                  <c:v>4.63</c:v>
                </c:pt>
                <c:pt idx="5">
                  <c:v>0.06</c:v>
                </c:pt>
                <c:pt idx="6">
                  <c:v>0.03</c:v>
                </c:pt>
              </c:numCache>
            </c:numRef>
          </c:val>
        </c:ser>
        <c:ser>
          <c:idx val="5"/>
          <c:order val="5"/>
          <c:tx>
            <c:strRef>
              <c:f>stable2!$O$1</c:f>
              <c:strCache>
                <c:ptCount val="1"/>
                <c:pt idx="0">
                  <c:v>Sort</c:v>
                </c:pt>
              </c:strCache>
            </c:strRef>
          </c:tx>
          <c:spPr>
            <a:solidFill>
              <a:srgbClr val="DB843D"/>
            </a:solidFill>
            <a:ln w="25400">
              <a:noFill/>
            </a:ln>
          </c:spPr>
          <c:invertIfNegative val="0"/>
          <c:cat>
            <c:strRef>
              <c:f>stable2!$I$2:$I$8</c:f>
              <c:strCache>
                <c:ptCount val="7"/>
                <c:pt idx="0">
                  <c:v>Initial  </c:v>
                </c:pt>
                <c:pt idx="1">
                  <c:v>Quicksort</c:v>
                </c:pt>
                <c:pt idx="2">
                  <c:v>Iter First</c:v>
                </c:pt>
                <c:pt idx="3">
                  <c:v>Iter Last</c:v>
                </c:pt>
                <c:pt idx="4">
                  <c:v>Big Table</c:v>
                </c:pt>
                <c:pt idx="5">
                  <c:v>Better Hash</c:v>
                </c:pt>
                <c:pt idx="6">
                  <c:v>Linear Lower</c:v>
                </c:pt>
              </c:strCache>
            </c:strRef>
          </c:cat>
          <c:val>
            <c:numRef>
              <c:f>stable2!$O$2:$O$8</c:f>
              <c:numCache>
                <c:formatCode>General</c:formatCode>
                <c:ptCount val="7"/>
                <c:pt idx="0">
                  <c:v>203.66</c:v>
                </c:pt>
                <c:pt idx="1">
                  <c:v>0.03</c:v>
                </c:pt>
                <c:pt idx="2">
                  <c:v>0.03</c:v>
                </c:pt>
                <c:pt idx="3">
                  <c:v>0.03</c:v>
                </c:pt>
                <c:pt idx="4">
                  <c:v>0.04</c:v>
                </c:pt>
                <c:pt idx="5">
                  <c:v>0.03</c:v>
                </c:pt>
                <c:pt idx="6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91339672"/>
        <c:axId val="-2091336232"/>
      </c:barChart>
      <c:catAx>
        <c:axId val="-2091339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91336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0913362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0.0211081794195251"/>
              <c:y val="0.3013702225577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9133967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15604739591858"/>
          <c:y val="0.262135922330097"/>
          <c:w val="0.066878954891927"/>
          <c:h val="0.495145631067961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8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759C33-5AD3-5D49-8F87-C52426C22903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350C9-C551-2E46-B447-9869D5F46A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0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F37867-5F7A-754B-A99A-F631AEB0C336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16DF-2DB0-1945-BA58-CC8D5B8D25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26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89BDE9-C777-874F-AEC8-462F70A3579F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20B1-914D-9245-A408-D11047CD65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2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0E5137-ABEC-2448-8CBD-F00F3629D7B1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4E6C8-07C1-D14D-A2D7-02B611FF42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1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4D1BCA-4CCB-7A46-8777-31118366B326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0DECD-93C7-D64A-8ADF-9AD09F4558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0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07BF98-399A-C742-B47E-CFBA65322D63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B46BC-956A-534B-8D94-E077E2B243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2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8BD3B5-1310-6942-9845-693D921B858D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BEF1C-4EF3-E54D-8AF5-B7D5E653ED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9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EA505D-4470-FC4D-846B-C9F3192A6BAC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5C4C5-4DD0-4B41-8617-2157AF8AB7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2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19473C-D05C-414C-9ECA-254D1FDE2CC3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CE927-6414-6F45-B9DC-C6D641BAC1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E0446C-5140-D947-94C1-C30DF3533983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06CE1-7758-464C-8EF2-EF2875DD3D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9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5B7D51-E743-6742-8442-37D700E176DB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F0651-7FC5-0E4D-A5A0-0EBE2F1C9C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4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397F48A-1273-9843-A0E3-AC2F73AD1C16}" type="datetimeFigureOut">
              <a:rPr lang="en-US"/>
              <a:pPr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10272E6-CAD9-6446-AC73-CFE77DD9DB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584200" y="1849169"/>
          <a:ext cx="7975600" cy="3159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3</cp:revision>
  <dcterms:created xsi:type="dcterms:W3CDTF">2009-05-10T20:20:16Z</dcterms:created>
  <dcterms:modified xsi:type="dcterms:W3CDTF">2014-07-11T15:02:53Z</dcterms:modified>
</cp:coreProperties>
</file>