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29" autoAdjust="0"/>
    <p:restoredTop sz="90929"/>
  </p:normalViewPr>
  <p:slideViewPr>
    <p:cSldViewPr>
      <p:cViewPr varScale="1">
        <p:scale>
          <a:sx n="78" d="100"/>
          <a:sy n="78" d="100"/>
        </p:scale>
        <p:origin x="-164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16810-99F2-7144-B8A3-5B4CFD478B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0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5A387E-4658-9442-B65A-4BB0F3C5B8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6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75B9B-3C58-304F-892A-21C3C2F89A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D0B80-B27B-4449-8406-81939CF5D1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0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44F99-9B9D-4947-8D60-DA40A3C995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7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1F349-2C8E-DE4A-AD9D-11975401AB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D093A-23B7-AB4E-9D06-6F1ED9BD6E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1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399E4-EABD-D347-8B04-E77004273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6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826AE-C3B9-2C44-8FC4-E7482AE5E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4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9313F6-D1E5-6B4B-8357-897D701933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7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A48D4-7AD4-2F42-9809-CEC4AA812D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1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96FDFA-B594-FD40-91F1-F008875641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971800" y="1447800"/>
            <a:ext cx="1143000" cy="1752600"/>
          </a:xfrm>
          <a:prstGeom prst="rect">
            <a:avLst/>
          </a:prstGeom>
          <a:gradFill rotWithShape="1">
            <a:gsLst>
              <a:gs pos="0">
                <a:srgbClr val="9595FF"/>
              </a:gs>
              <a:gs pos="35001">
                <a:srgbClr val="B6B6FF"/>
              </a:gs>
              <a:gs pos="100000">
                <a:srgbClr val="E1E1FF"/>
              </a:gs>
            </a:gsLst>
            <a:lin ang="162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800">
                <a:solidFill>
                  <a:schemeClr val="dk1"/>
                </a:solidFill>
                <a:latin typeface="Arial" charset="0"/>
                <a:ea typeface="+mn-ea"/>
              </a:rPr>
              <a:t>Load unit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876800" y="1447800"/>
            <a:ext cx="2667000" cy="1752600"/>
          </a:xfrm>
          <a:prstGeom prst="rect">
            <a:avLst/>
          </a:prstGeom>
          <a:gradFill rotWithShape="1">
            <a:gsLst>
              <a:gs pos="0">
                <a:srgbClr val="9595FF"/>
              </a:gs>
              <a:gs pos="35001">
                <a:srgbClr val="B6B6FF"/>
              </a:gs>
              <a:gs pos="100000">
                <a:srgbClr val="E1E1FF"/>
              </a:gs>
            </a:gsLst>
            <a:lin ang="162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800">
                <a:solidFill>
                  <a:schemeClr val="dk1"/>
                </a:solidFill>
                <a:latin typeface="Arial" charset="0"/>
                <a:ea typeface="+mn-ea"/>
              </a:rPr>
              <a:t>Store unit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971800" y="3733800"/>
            <a:ext cx="4572000" cy="6858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chemeClr val="dk1"/>
                </a:solidFill>
                <a:latin typeface="Arial" charset="0"/>
                <a:ea typeface="+mn-ea"/>
              </a:rPr>
              <a:t>Data cache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rot="5400000">
            <a:off x="3314700" y="34671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rot="16200000" flipV="1">
            <a:off x="3619500" y="34671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rot="5400000">
            <a:off x="5981700" y="33147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rot="5400000">
            <a:off x="6286500" y="33147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3962400" y="3276600"/>
            <a:ext cx="55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Data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2743200" y="3276600"/>
            <a:ext cx="835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>
                <a:latin typeface="Arial" charset="0"/>
              </a:rPr>
              <a:t>Address</a:t>
            </a:r>
          </a:p>
        </p:txBody>
      </p:sp>
      <p:sp>
        <p:nvSpPr>
          <p:cNvPr id="2059" name="Rectangle 16"/>
          <p:cNvSpPr>
            <a:spLocks noChangeArrowheads="1"/>
          </p:cNvSpPr>
          <p:nvPr/>
        </p:nvSpPr>
        <p:spPr bwMode="auto">
          <a:xfrm>
            <a:off x="6019800" y="22860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7"/>
          <p:cNvSpPr>
            <a:spLocks noChangeArrowheads="1"/>
          </p:cNvSpPr>
          <p:nvPr/>
        </p:nvSpPr>
        <p:spPr bwMode="auto">
          <a:xfrm>
            <a:off x="6019800" y="24384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Rectangle 18"/>
          <p:cNvSpPr>
            <a:spLocks noChangeArrowheads="1"/>
          </p:cNvSpPr>
          <p:nvPr/>
        </p:nvSpPr>
        <p:spPr bwMode="auto">
          <a:xfrm>
            <a:off x="6019800" y="25908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Rectangle 19"/>
          <p:cNvSpPr>
            <a:spLocks noChangeArrowheads="1"/>
          </p:cNvSpPr>
          <p:nvPr/>
        </p:nvSpPr>
        <p:spPr bwMode="auto">
          <a:xfrm>
            <a:off x="6019800" y="27432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Rectangle 20"/>
          <p:cNvSpPr>
            <a:spLocks noChangeArrowheads="1"/>
          </p:cNvSpPr>
          <p:nvPr/>
        </p:nvSpPr>
        <p:spPr bwMode="auto">
          <a:xfrm>
            <a:off x="6553200" y="22860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21"/>
          <p:cNvSpPr>
            <a:spLocks noChangeArrowheads="1"/>
          </p:cNvSpPr>
          <p:nvPr/>
        </p:nvSpPr>
        <p:spPr bwMode="auto">
          <a:xfrm>
            <a:off x="6553200" y="24384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22"/>
          <p:cNvSpPr>
            <a:spLocks noChangeArrowheads="1"/>
          </p:cNvSpPr>
          <p:nvPr/>
        </p:nvSpPr>
        <p:spPr bwMode="auto">
          <a:xfrm>
            <a:off x="6553200" y="25908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23"/>
          <p:cNvSpPr>
            <a:spLocks noChangeArrowheads="1"/>
          </p:cNvSpPr>
          <p:nvPr/>
        </p:nvSpPr>
        <p:spPr bwMode="auto">
          <a:xfrm>
            <a:off x="6553200" y="27432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Rectangle 25"/>
          <p:cNvSpPr>
            <a:spLocks noChangeArrowheads="1"/>
          </p:cNvSpPr>
          <p:nvPr/>
        </p:nvSpPr>
        <p:spPr bwMode="auto">
          <a:xfrm>
            <a:off x="5953125" y="1752600"/>
            <a:ext cx="1109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Arial" charset="0"/>
              </a:rPr>
              <a:t>Store buffer</a:t>
            </a:r>
          </a:p>
        </p:txBody>
      </p:sp>
      <p:sp>
        <p:nvSpPr>
          <p:cNvPr id="2068" name="AutoShape 26"/>
          <p:cNvSpPr>
            <a:spLocks/>
          </p:cNvSpPr>
          <p:nvPr/>
        </p:nvSpPr>
        <p:spPr bwMode="auto">
          <a:xfrm>
            <a:off x="5715000" y="2286000"/>
            <a:ext cx="228600" cy="6096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Line 27"/>
          <p:cNvSpPr>
            <a:spLocks noChangeShapeType="1"/>
          </p:cNvSpPr>
          <p:nvPr/>
        </p:nvSpPr>
        <p:spPr bwMode="auto">
          <a:xfrm>
            <a:off x="4114800" y="2590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Text Box 28"/>
          <p:cNvSpPr txBox="1">
            <a:spLocks noChangeArrowheads="1"/>
          </p:cNvSpPr>
          <p:nvPr/>
        </p:nvSpPr>
        <p:spPr bwMode="auto">
          <a:xfrm>
            <a:off x="4114800" y="2286000"/>
            <a:ext cx="835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>
                <a:latin typeface="Arial" charset="0"/>
              </a:rPr>
              <a:t>Address</a:t>
            </a:r>
          </a:p>
        </p:txBody>
      </p:sp>
      <p:sp>
        <p:nvSpPr>
          <p:cNvPr id="2071" name="Line 29"/>
          <p:cNvSpPr>
            <a:spLocks noChangeShapeType="1"/>
          </p:cNvSpPr>
          <p:nvPr/>
        </p:nvSpPr>
        <p:spPr bwMode="auto">
          <a:xfrm rot="10800000" flipV="1">
            <a:off x="4114800" y="28194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Text Box 30"/>
          <p:cNvSpPr txBox="1">
            <a:spLocks noChangeArrowheads="1"/>
          </p:cNvSpPr>
          <p:nvPr/>
        </p:nvSpPr>
        <p:spPr bwMode="auto">
          <a:xfrm>
            <a:off x="4213225" y="2832100"/>
            <a:ext cx="55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>
                <a:latin typeface="Arial" charset="0"/>
              </a:rPr>
              <a:t>Data</a:t>
            </a:r>
          </a:p>
        </p:txBody>
      </p:sp>
      <p:sp>
        <p:nvSpPr>
          <p:cNvPr id="2073" name="Text Box 31"/>
          <p:cNvSpPr txBox="1">
            <a:spLocks noChangeArrowheads="1"/>
          </p:cNvSpPr>
          <p:nvPr/>
        </p:nvSpPr>
        <p:spPr bwMode="auto">
          <a:xfrm>
            <a:off x="6756400" y="3276600"/>
            <a:ext cx="55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Data</a:t>
            </a:r>
          </a:p>
        </p:txBody>
      </p:sp>
      <p:sp>
        <p:nvSpPr>
          <p:cNvPr id="2074" name="Text Box 32"/>
          <p:cNvSpPr txBox="1">
            <a:spLocks noChangeArrowheads="1"/>
          </p:cNvSpPr>
          <p:nvPr/>
        </p:nvSpPr>
        <p:spPr bwMode="auto">
          <a:xfrm>
            <a:off x="5232400" y="3276600"/>
            <a:ext cx="835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>
                <a:latin typeface="Arial" charset="0"/>
              </a:rPr>
              <a:t>Address</a:t>
            </a:r>
          </a:p>
        </p:txBody>
      </p:sp>
      <p:sp>
        <p:nvSpPr>
          <p:cNvPr id="2075" name="Text Box 33"/>
          <p:cNvSpPr txBox="1">
            <a:spLocks noChangeArrowheads="1"/>
          </p:cNvSpPr>
          <p:nvPr/>
        </p:nvSpPr>
        <p:spPr bwMode="auto">
          <a:xfrm>
            <a:off x="4894263" y="2362200"/>
            <a:ext cx="884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200">
                <a:latin typeface="Arial" charset="0"/>
              </a:rPr>
              <a:t>Matching</a:t>
            </a:r>
          </a:p>
          <a:p>
            <a:pPr algn="r" eaLnBrk="1" hangingPunct="1"/>
            <a:r>
              <a:rPr lang="en-US" sz="1200">
                <a:latin typeface="Arial" charset="0"/>
              </a:rPr>
              <a:t>addresses</a:t>
            </a:r>
          </a:p>
        </p:txBody>
      </p:sp>
      <p:sp>
        <p:nvSpPr>
          <p:cNvPr id="2076" name="Rectangle 34"/>
          <p:cNvSpPr>
            <a:spLocks noChangeArrowheads="1"/>
          </p:cNvSpPr>
          <p:nvPr/>
        </p:nvSpPr>
        <p:spPr bwMode="auto">
          <a:xfrm>
            <a:off x="5888038" y="2057400"/>
            <a:ext cx="7413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Address</a:t>
            </a:r>
          </a:p>
        </p:txBody>
      </p:sp>
      <p:sp>
        <p:nvSpPr>
          <p:cNvPr id="2077" name="Rectangle 35"/>
          <p:cNvSpPr>
            <a:spLocks noChangeArrowheads="1"/>
          </p:cNvSpPr>
          <p:nvPr/>
        </p:nvSpPr>
        <p:spPr bwMode="auto">
          <a:xfrm>
            <a:off x="6581775" y="2057400"/>
            <a:ext cx="504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Data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18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dcterms:created xsi:type="dcterms:W3CDTF">2000-11-13T15:51:10Z</dcterms:created>
  <dcterms:modified xsi:type="dcterms:W3CDTF">2014-07-10T22:07:00Z</dcterms:modified>
</cp:coreProperties>
</file>