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176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811CD-D534-7640-B479-EE4CC951B974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523CB-7604-4F4C-848F-120BE56CE0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3A2D5-FFEE-8544-AE1B-99CD8366CEB1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B8303-4DF9-544B-8B34-1C9AAC85F6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9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8C667E-D922-2043-82DD-69ABA8941940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A3325-E26C-5D4E-A7ED-6354005CC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2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73D99-98FD-AF42-9326-AF2CF2428EBD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2EDD1-F220-D84E-BE7B-2236F1092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8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804C1D-FC20-0945-A23D-D4B58091E088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60DC9-2850-8D47-A696-8B6040A3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9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45A6A2-49A3-F144-AD34-0258B52FFA9D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87FEF-5EF9-2747-B490-F6DE3B632F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1170F-0556-7743-B2FC-E93F9E52615C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B936F-901D-7D49-A69B-BBCFB7E21F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5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352254-9E93-644A-A6B4-9E98AE8DDDC4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C66C-ECD7-F144-8388-62A97D304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3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11CDA-7062-E54C-BA50-F560A3D16D09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A3A40-F9E2-4D4C-BA8B-DB6738E4CD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DA819-9A21-5B4B-8AF4-748199F0F7C1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C0D28-610C-7342-B685-C6ACFF4801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3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4B2CD4-5C73-444C-9BA7-7693A10CA1E6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1950F-D3F6-5449-809F-170519F950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9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635439F-8ADC-6144-AB18-D5C3827B6D08}" type="datetimeFigureOut">
              <a:rPr lang="en-US"/>
              <a:pPr/>
              <a:t>8/10/14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53310BB-48E9-C644-85D2-5E20EFF9C6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hape 92"/>
          <p:cNvCxnSpPr/>
          <p:nvPr/>
        </p:nvCxnSpPr>
        <p:spPr>
          <a:xfrm>
            <a:off x="1905000" y="2438400"/>
            <a:ext cx="1447800" cy="152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hape 47"/>
          <p:cNvCxnSpPr>
            <a:stCxn id="7" idx="2"/>
          </p:cNvCxnSpPr>
          <p:nvPr/>
        </p:nvCxnSpPr>
        <p:spPr>
          <a:xfrm rot="5400000">
            <a:off x="152401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37"/>
          <p:cNvCxnSpPr/>
          <p:nvPr/>
        </p:nvCxnSpPr>
        <p:spPr>
          <a:xfrm>
            <a:off x="1905000" y="1371600"/>
            <a:ext cx="1447800" cy="914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20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352800" y="1600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3352800" y="1905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352800" y="2209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352800" y="2514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352800" y="2819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5" name="Shape 14"/>
          <p:cNvCxnSpPr>
            <a:stCxn id="4" idx="2"/>
          </p:cNvCxnSpPr>
          <p:nvPr/>
        </p:nvCxnSpPr>
        <p:spPr>
          <a:xfrm rot="16200000" flipH="1">
            <a:off x="1943100" y="-190500"/>
            <a:ext cx="457200" cy="2362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6" idx="2"/>
          </p:cNvCxnSpPr>
          <p:nvPr/>
        </p:nvCxnSpPr>
        <p:spPr>
          <a:xfrm rot="16200000" flipH="1">
            <a:off x="2476500" y="190500"/>
            <a:ext cx="304800" cy="1447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3" idx="2"/>
          </p:cNvCxnSpPr>
          <p:nvPr/>
        </p:nvCxnSpPr>
        <p:spPr>
          <a:xfrm rot="16200000" flipH="1">
            <a:off x="2590800" y="609600"/>
            <a:ext cx="609600" cy="9144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51" idx="0"/>
          </p:cNvCxnSpPr>
          <p:nvPr/>
        </p:nvCxnSpPr>
        <p:spPr>
          <a:xfrm rot="5400000">
            <a:off x="2590800" y="2590800"/>
            <a:ext cx="1219200" cy="304800"/>
          </a:xfrm>
          <a:prstGeom prst="bentConnector3">
            <a:avLst>
              <a:gd name="adj1" fmla="val 39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20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92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</p:cNvCxnSpPr>
          <p:nvPr/>
        </p:nvCxnSpPr>
        <p:spPr>
          <a:xfrm rot="16200000" flipH="1">
            <a:off x="2171700" y="495300"/>
            <a:ext cx="914400" cy="1447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34" idx="0"/>
          </p:cNvCxnSpPr>
          <p:nvPr/>
        </p:nvCxnSpPr>
        <p:spPr>
          <a:xfrm rot="10800000" flipV="1">
            <a:off x="1905000" y="2438400"/>
            <a:ext cx="1447800" cy="9144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1" name="Group 46"/>
          <p:cNvGrpSpPr>
            <a:grpSpLocks/>
          </p:cNvGrpSpPr>
          <p:nvPr/>
        </p:nvGrpSpPr>
        <p:grpSpPr bwMode="auto">
          <a:xfrm>
            <a:off x="1828800" y="16002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61" name="Shape 47"/>
          <p:cNvCxnSpPr>
            <a:stCxn id="4" idx="2"/>
          </p:cNvCxnSpPr>
          <p:nvPr/>
        </p:nvCxnSpPr>
        <p:spPr>
          <a:xfrm rot="5400000">
            <a:off x="-304799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3" name="Group 61"/>
          <p:cNvGrpSpPr>
            <a:grpSpLocks/>
          </p:cNvGrpSpPr>
          <p:nvPr/>
        </p:nvGrpSpPr>
        <p:grpSpPr bwMode="auto">
          <a:xfrm>
            <a:off x="1828800" y="990600"/>
            <a:ext cx="152400" cy="152400"/>
            <a:chOff x="4495800" y="533400"/>
            <a:chExt cx="228600" cy="228600"/>
          </a:xfrm>
        </p:grpSpPr>
        <p:sp>
          <p:nvSpPr>
            <p:cNvPr id="63" name="Oval 62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4419600" y="1752600"/>
            <a:ext cx="3429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8(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%rax,%rdx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xmm1,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xmm1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4419600" y="22098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$2,%rdx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4419600" y="25146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rdx,%rbp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419600" y="28194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jg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loop</a:t>
            </a:r>
          </a:p>
        </p:txBody>
      </p:sp>
      <p:sp>
        <p:nvSpPr>
          <p:cNvPr id="49" name="Right Brace 48"/>
          <p:cNvSpPr/>
          <p:nvPr/>
        </p:nvSpPr>
        <p:spPr>
          <a:xfrm>
            <a:off x="4267200" y="16002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743200" y="3352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cxnSp>
        <p:nvCxnSpPr>
          <p:cNvPr id="75" name="Shape 74"/>
          <p:cNvCxnSpPr/>
          <p:nvPr/>
        </p:nvCxnSpPr>
        <p:spPr>
          <a:xfrm>
            <a:off x="1447800" y="2743200"/>
            <a:ext cx="1905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1" name="Group 57"/>
          <p:cNvGrpSpPr>
            <a:grpSpLocks/>
          </p:cNvGrpSpPr>
          <p:nvPr/>
        </p:nvGrpSpPr>
        <p:grpSpPr bwMode="auto">
          <a:xfrm>
            <a:off x="1828800" y="2514600"/>
            <a:ext cx="152400" cy="152400"/>
            <a:chOff x="4495800" y="533400"/>
            <a:chExt cx="228600" cy="228600"/>
          </a:xfrm>
        </p:grpSpPr>
        <p:sp>
          <p:nvSpPr>
            <p:cNvPr id="86" name="Oval 85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82" name="Group 57"/>
          <p:cNvGrpSpPr>
            <a:grpSpLocks/>
          </p:cNvGrpSpPr>
          <p:nvPr/>
        </p:nvGrpSpPr>
        <p:grpSpPr bwMode="auto">
          <a:xfrm>
            <a:off x="1371600" y="26670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ounded Rectangle 42"/>
          <p:cNvSpPr>
            <a:spLocks noChangeArrowheads="1"/>
          </p:cNvSpPr>
          <p:nvPr/>
        </p:nvSpPr>
        <p:spPr bwMode="auto">
          <a:xfrm>
            <a:off x="3352800" y="990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44" name="Rounded Rectangle 43"/>
          <p:cNvSpPr>
            <a:spLocks noChangeArrowheads="1"/>
          </p:cNvSpPr>
          <p:nvPr/>
        </p:nvSpPr>
        <p:spPr bwMode="auto">
          <a:xfrm>
            <a:off x="33528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419600" y="1143000"/>
            <a:ext cx="35052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(%rax,%rdx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xmm0, %xmm0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4267200" y="9906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9" name="Shape 68"/>
          <p:cNvCxnSpPr/>
          <p:nvPr/>
        </p:nvCxnSpPr>
        <p:spPr>
          <a:xfrm>
            <a:off x="990600" y="1219200"/>
            <a:ext cx="2362200" cy="609600"/>
          </a:xfrm>
          <a:prstGeom prst="bentConnector3">
            <a:avLst>
              <a:gd name="adj1" fmla="val 269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8" name="Group 46"/>
          <p:cNvGrpSpPr>
            <a:grpSpLocks/>
          </p:cNvGrpSpPr>
          <p:nvPr/>
        </p:nvGrpSpPr>
        <p:grpSpPr bwMode="auto">
          <a:xfrm>
            <a:off x="914400" y="1752600"/>
            <a:ext cx="152400" cy="152400"/>
            <a:chOff x="4495800" y="533400"/>
            <a:chExt cx="228600" cy="228600"/>
          </a:xfrm>
        </p:grpSpPr>
        <p:sp>
          <p:nvSpPr>
            <p:cNvPr id="74" name="Oval 73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21336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33600" y="3352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55" name="Shape 22"/>
          <p:cNvCxnSpPr>
            <a:stCxn id="5" idx="2"/>
          </p:cNvCxnSpPr>
          <p:nvPr/>
        </p:nvCxnSpPr>
        <p:spPr>
          <a:xfrm rot="16200000" flipH="1">
            <a:off x="2590800" y="1219200"/>
            <a:ext cx="1219200" cy="304800"/>
          </a:xfrm>
          <a:prstGeom prst="bentConnector3">
            <a:avLst>
              <a:gd name="adj1" fmla="val 10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25"/>
          <p:cNvCxnSpPr>
            <a:endCxn id="54" idx="0"/>
          </p:cNvCxnSpPr>
          <p:nvPr/>
        </p:nvCxnSpPr>
        <p:spPr>
          <a:xfrm rot="5400000">
            <a:off x="1981200" y="1981200"/>
            <a:ext cx="1828800" cy="9144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3" name="Group 61"/>
          <p:cNvGrpSpPr>
            <a:grpSpLocks/>
          </p:cNvGrpSpPr>
          <p:nvPr/>
        </p:nvGrpSpPr>
        <p:grpSpPr bwMode="auto">
          <a:xfrm>
            <a:off x="914400" y="1143000"/>
            <a:ext cx="152400" cy="152400"/>
            <a:chOff x="4495800" y="533400"/>
            <a:chExt cx="228600" cy="228600"/>
          </a:xfrm>
        </p:grpSpPr>
        <p:sp>
          <p:nvSpPr>
            <p:cNvPr id="100" name="Oval 99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8" name="Arc 57"/>
          <p:cNvSpPr/>
          <p:nvPr/>
        </p:nvSpPr>
        <p:spPr>
          <a:xfrm>
            <a:off x="3886200" y="1143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Arc 61"/>
          <p:cNvSpPr/>
          <p:nvPr/>
        </p:nvSpPr>
        <p:spPr>
          <a:xfrm>
            <a:off x="3886200" y="17526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7" name="Arc 66"/>
          <p:cNvSpPr/>
          <p:nvPr/>
        </p:nvSpPr>
        <p:spPr>
          <a:xfrm>
            <a:off x="3886200" y="2667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74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49</cp:revision>
  <cp:lastPrinted>2014-07-09T14:53:07Z</cp:lastPrinted>
  <dcterms:created xsi:type="dcterms:W3CDTF">2009-05-12T01:15:40Z</dcterms:created>
  <dcterms:modified xsi:type="dcterms:W3CDTF">2014-08-10T22:10:08Z</dcterms:modified>
</cp:coreProperties>
</file>