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709" autoAdjust="0"/>
  </p:normalViewPr>
  <p:slideViewPr>
    <p:cSldViewPr>
      <p:cViewPr>
        <p:scale>
          <a:sx n="200" d="100"/>
          <a:sy n="200" d="100"/>
        </p:scale>
        <p:origin x="106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188AC2-707D-D24D-BDC4-162D63C9174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8AC73-DCDA-C547-B3BD-39DF831AE9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8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FD6D24-ABC8-5747-A542-0E515C04E54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ABC4F-A527-C54B-9EFD-C8FC33CC35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8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9117DA-5573-0D40-8305-802EEAB1FEA3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DCDC4-0C1E-DE4A-9A3A-BA8F528664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3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C00A88-6601-5F49-A8C7-CF838CDF1478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8C119-496E-3A41-8014-7FED75F472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7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2BE8AF-FE91-B446-BA04-1AB62FD5750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3F4B7-81AC-B84D-8F6E-A732322AB5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5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4528E3-629D-3642-B5E1-EFF4255EF05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272CC-EE67-4747-A159-BCD5D3B993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2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E623EC-52D2-1B4F-9CDA-5498328BB5A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A906EF-0D73-9B4B-9204-CCBAFABBC4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7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6A51E9-3190-D148-9797-18E7E4720605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3DD5-A98E-394F-8B14-C0D8211328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0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79AEA9-881B-9646-9A0D-1514268D563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B280C-F183-3947-A3FC-758AE01823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5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0C0416-AADC-B44D-8B41-10CCFEB0300B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7CC3D-2C5B-194B-BB77-5C08A6D093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2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3EE40F-C0E3-1E42-B4D1-A85B4F70DB4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61080-548F-2848-A731-F253E55D9C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5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5ABC5AD-85DE-5E41-B969-A815F1F7C08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A44A15E4-AE60-D54E-86F8-FC5614A6BAB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67000" y="304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6" name="Rectangle 5"/>
          <p:cNvSpPr/>
          <p:nvPr/>
        </p:nvSpPr>
        <p:spPr>
          <a:xfrm>
            <a:off x="51054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3048000" y="685800"/>
            <a:ext cx="5334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819400" y="11430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5029200" y="11430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4495800" y="1600200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4495800" y="2057400"/>
            <a:ext cx="685800" cy="3048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jg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8" name="Shape 17"/>
          <p:cNvCxnSpPr/>
          <p:nvPr/>
        </p:nvCxnSpPr>
        <p:spPr>
          <a:xfrm rot="5400000">
            <a:off x="4876800" y="533400"/>
            <a:ext cx="304800" cy="609600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" idx="2"/>
          </p:cNvCxnSpPr>
          <p:nvPr/>
        </p:nvCxnSpPr>
        <p:spPr>
          <a:xfrm rot="5400000">
            <a:off x="2667001" y="838200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30" idx="0"/>
          </p:cNvCxnSpPr>
          <p:nvPr/>
        </p:nvCxnSpPr>
        <p:spPr>
          <a:xfrm rot="5400000">
            <a:off x="2476501" y="1943100"/>
            <a:ext cx="990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05400" y="2438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  <a:endCxn id="10" idx="0"/>
          </p:cNvCxnSpPr>
          <p:nvPr/>
        </p:nvCxnSpPr>
        <p:spPr>
          <a:xfrm rot="5400000">
            <a:off x="5029201" y="838200"/>
            <a:ext cx="609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stCxn id="10" idx="2"/>
            <a:endCxn id="34" idx="0"/>
          </p:cNvCxnSpPr>
          <p:nvPr/>
        </p:nvCxnSpPr>
        <p:spPr>
          <a:xfrm rot="5400000">
            <a:off x="4838701" y="1943100"/>
            <a:ext cx="9906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3" name="Group 46"/>
          <p:cNvGrpSpPr>
            <a:grpSpLocks/>
          </p:cNvGrpSpPr>
          <p:nvPr/>
        </p:nvGrpSpPr>
        <p:grpSpPr bwMode="auto">
          <a:xfrm>
            <a:off x="5257800" y="6858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2667000" y="2438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cxnSp>
        <p:nvCxnSpPr>
          <p:cNvPr id="24" name="Shape 47"/>
          <p:cNvCxnSpPr/>
          <p:nvPr/>
        </p:nvCxnSpPr>
        <p:spPr>
          <a:xfrm rot="5400000">
            <a:off x="3201194" y="10675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hape 47"/>
          <p:cNvCxnSpPr/>
          <p:nvPr/>
        </p:nvCxnSpPr>
        <p:spPr>
          <a:xfrm rot="5400000">
            <a:off x="4774407" y="1980406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3528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0" y="304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3" name="Shape 47"/>
          <p:cNvCxnSpPr/>
          <p:nvPr/>
        </p:nvCxnSpPr>
        <p:spPr>
          <a:xfrm rot="5400000">
            <a:off x="3429794" y="608806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hape 47"/>
          <p:cNvCxnSpPr/>
          <p:nvPr/>
        </p:nvCxnSpPr>
        <p:spPr>
          <a:xfrm rot="5400000">
            <a:off x="4342607" y="1066006"/>
            <a:ext cx="10668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hape 47"/>
          <p:cNvCxnSpPr/>
          <p:nvPr/>
        </p:nvCxnSpPr>
        <p:spPr>
          <a:xfrm rot="10800000">
            <a:off x="5181600" y="1751013"/>
            <a:ext cx="152400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2" name="Group 57"/>
          <p:cNvGrpSpPr>
            <a:grpSpLocks/>
          </p:cNvGrpSpPr>
          <p:nvPr/>
        </p:nvGrpSpPr>
        <p:grpSpPr bwMode="auto">
          <a:xfrm>
            <a:off x="5257800" y="1676400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3886200" y="304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sp>
        <p:nvSpPr>
          <p:cNvPr id="31" name="Rounded Rectangle 30"/>
          <p:cNvSpPr>
            <a:spLocks noChangeArrowheads="1"/>
          </p:cNvSpPr>
          <p:nvPr/>
        </p:nvSpPr>
        <p:spPr bwMode="auto">
          <a:xfrm>
            <a:off x="4191000" y="838200"/>
            <a:ext cx="5334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32" name="Rounded Rectangle 31"/>
          <p:cNvSpPr>
            <a:spLocks noChangeArrowheads="1"/>
          </p:cNvSpPr>
          <p:nvPr/>
        </p:nvSpPr>
        <p:spPr bwMode="auto">
          <a:xfrm>
            <a:off x="3810000" y="1295400"/>
            <a:ext cx="6096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33" name="Shape 22"/>
          <p:cNvCxnSpPr/>
          <p:nvPr/>
        </p:nvCxnSpPr>
        <p:spPr>
          <a:xfrm rot="5400000">
            <a:off x="3656013" y="914400"/>
            <a:ext cx="763588" cy="1587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hape 25"/>
          <p:cNvCxnSpPr/>
          <p:nvPr/>
        </p:nvCxnSpPr>
        <p:spPr>
          <a:xfrm rot="5400000">
            <a:off x="3620294" y="2018506"/>
            <a:ext cx="8382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886200" y="2438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%xmm1</a:t>
            </a:r>
          </a:p>
        </p:txBody>
      </p:sp>
      <p:cxnSp>
        <p:nvCxnSpPr>
          <p:cNvPr id="37" name="Shape 47"/>
          <p:cNvCxnSpPr/>
          <p:nvPr/>
        </p:nvCxnSpPr>
        <p:spPr>
          <a:xfrm rot="5400000">
            <a:off x="4191794" y="1219994"/>
            <a:ext cx="152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hape 47"/>
          <p:cNvCxnSpPr>
            <a:endCxn id="31" idx="1"/>
          </p:cNvCxnSpPr>
          <p:nvPr/>
        </p:nvCxnSpPr>
        <p:spPr>
          <a:xfrm rot="16200000" flipH="1">
            <a:off x="3733800" y="533400"/>
            <a:ext cx="457200" cy="457200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hape 54"/>
          <p:cNvCxnSpPr>
            <a:stCxn id="6" idx="2"/>
          </p:cNvCxnSpPr>
          <p:nvPr/>
        </p:nvCxnSpPr>
        <p:spPr>
          <a:xfrm rot="5400000">
            <a:off x="4343400" y="-228600"/>
            <a:ext cx="228600" cy="1752600"/>
          </a:xfrm>
          <a:prstGeom prst="bent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2" name="Group 46"/>
          <p:cNvGrpSpPr>
            <a:grpSpLocks/>
          </p:cNvGrpSpPr>
          <p:nvPr/>
        </p:nvGrpSpPr>
        <p:grpSpPr bwMode="auto">
          <a:xfrm>
            <a:off x="5257800" y="914400"/>
            <a:ext cx="152400" cy="152400"/>
            <a:chOff x="4495800" y="533400"/>
            <a:chExt cx="228600" cy="228600"/>
          </a:xfrm>
        </p:grpSpPr>
        <p:sp>
          <p:nvSpPr>
            <p:cNvPr id="65" name="Oval 6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23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42</cp:revision>
  <dcterms:created xsi:type="dcterms:W3CDTF">2009-05-12T01:15:40Z</dcterms:created>
  <dcterms:modified xsi:type="dcterms:W3CDTF">2014-07-09T14:55:13Z</dcterms:modified>
</cp:coreProperties>
</file>