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5" autoAdjust="0"/>
    <p:restoredTop sz="94729" autoAdjust="0"/>
  </p:normalViewPr>
  <p:slideViewPr>
    <p:cSldViewPr>
      <p:cViewPr varScale="1">
        <p:scale>
          <a:sx n="44" d="100"/>
          <a:sy n="44" d="100"/>
        </p:scale>
        <p:origin x="-3024" y="-12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C04958-B8AB-DE4E-AB61-FF638A6BD66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4C44D-36EC-2441-826F-50600F9FB7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1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1C83D4-2D34-9540-9169-6657E2AEBFC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14D42-F163-2A43-A63C-6970CDED1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6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ED8A38-8FBF-E841-9B1D-181EEEFB85B2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FA9F4-4A94-7748-A235-6B3A24A99C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069839-9374-E045-8450-62D667C4CE2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60927-9C29-8249-910C-9983C8A7D4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5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7D5547-85CD-0848-877B-6A46C7AD1CFE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EEDE4-A2E7-9B4F-9F48-97A16137D6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8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189B51-780C-FB43-A9D3-8455801F462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6E837-A76C-F44F-A501-0D1D47BB23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7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7AFCBD-2816-C34B-AB10-A63589CEC59C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AA397-7256-214C-8F6A-C5C810E581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B01903-BF40-1A42-9E72-BCCB2C0B4FF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19F57-532D-2242-BFD2-AC49AB4C69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0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4B3A98-C12B-6544-B30B-5CCA0F3C23B3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FE30F-417E-D74E-892A-D982F678EB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7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16A06A-F989-4944-B7C3-66FC36F4383C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0549A-DB07-6249-93F0-B3DCC95AB9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4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C324F0-4AC5-1848-9086-38133E22E68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D1486-D8CB-464A-A068-B20D1557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8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C2015C1-2E77-AB47-A410-F28B69316789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591BA62-086A-1544-B946-6640AB8C42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81000" y="609600"/>
            <a:ext cx="39624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data[0</a:t>
            </a: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data[1]</a:t>
            </a:r>
          </a:p>
        </p:txBody>
      </p:sp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2667000" y="1295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79" name="Rounded Rectangle 78"/>
          <p:cNvSpPr>
            <a:spLocks noChangeArrowheads="1"/>
          </p:cNvSpPr>
          <p:nvPr/>
        </p:nvSpPr>
        <p:spPr bwMode="auto">
          <a:xfrm>
            <a:off x="2362200" y="1828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0" name="Rounded Rectangle 79"/>
          <p:cNvSpPr>
            <a:spLocks noChangeArrowheads="1"/>
          </p:cNvSpPr>
          <p:nvPr/>
        </p:nvSpPr>
        <p:spPr bwMode="auto">
          <a:xfrm>
            <a:off x="3352800" y="2057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81" name="Shape 17"/>
          <p:cNvCxnSpPr>
            <a:endCxn id="78" idx="3"/>
          </p:cNvCxnSpPr>
          <p:nvPr/>
        </p:nvCxnSpPr>
        <p:spPr bwMode="auto">
          <a:xfrm rot="10800000">
            <a:off x="3352800" y="1447800"/>
            <a:ext cx="533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hape 22"/>
          <p:cNvCxnSpPr/>
          <p:nvPr/>
        </p:nvCxnSpPr>
        <p:spPr bwMode="auto">
          <a:xfrm rot="5400000">
            <a:off x="1866901" y="1181100"/>
            <a:ext cx="1295400" cy="3175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hape 37"/>
          <p:cNvCxnSpPr/>
          <p:nvPr/>
        </p:nvCxnSpPr>
        <p:spPr bwMode="auto">
          <a:xfrm rot="5400000">
            <a:off x="3124201" y="1295400"/>
            <a:ext cx="15240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7" name="Group 46"/>
          <p:cNvGrpSpPr>
            <a:grpSpLocks/>
          </p:cNvGrpSpPr>
          <p:nvPr/>
        </p:nvGrpSpPr>
        <p:grpSpPr bwMode="auto">
          <a:xfrm>
            <a:off x="3810000" y="1371600"/>
            <a:ext cx="152400" cy="152400"/>
            <a:chOff x="4495800" y="533400"/>
            <a:chExt cx="228600" cy="228600"/>
          </a:xfrm>
        </p:grpSpPr>
        <p:sp>
          <p:nvSpPr>
            <p:cNvPr id="86" name="Oval 85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58" name="Group 46"/>
          <p:cNvGrpSpPr>
            <a:grpSpLocks/>
          </p:cNvGrpSpPr>
          <p:nvPr/>
        </p:nvGrpSpPr>
        <p:grpSpPr bwMode="auto">
          <a:xfrm>
            <a:off x="3810000" y="762000"/>
            <a:ext cx="152400" cy="152400"/>
            <a:chOff x="4495800" y="533400"/>
            <a:chExt cx="228600" cy="228600"/>
          </a:xfrm>
        </p:grpSpPr>
        <p:sp>
          <p:nvSpPr>
            <p:cNvPr id="89" name="Oval 8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1" name="Rounded Rectangle 90"/>
          <p:cNvSpPr>
            <a:spLocks noChangeArrowheads="1"/>
          </p:cNvSpPr>
          <p:nvPr/>
        </p:nvSpPr>
        <p:spPr bwMode="auto">
          <a:xfrm>
            <a:off x="1600200" y="685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2" name="Rounded Rectangle 91"/>
          <p:cNvSpPr>
            <a:spLocks noChangeArrowheads="1"/>
          </p:cNvSpPr>
          <p:nvPr/>
        </p:nvSpPr>
        <p:spPr bwMode="auto">
          <a:xfrm>
            <a:off x="1295400" y="1220788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93" name="Shape 17"/>
          <p:cNvCxnSpPr>
            <a:endCxn id="91" idx="3"/>
          </p:cNvCxnSpPr>
          <p:nvPr/>
        </p:nvCxnSpPr>
        <p:spPr bwMode="auto">
          <a:xfrm rot="10800000">
            <a:off x="2286000" y="838200"/>
            <a:ext cx="16002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hape 22"/>
          <p:cNvCxnSpPr/>
          <p:nvPr/>
        </p:nvCxnSpPr>
        <p:spPr bwMode="auto">
          <a:xfrm rot="5400000">
            <a:off x="1105694" y="875506"/>
            <a:ext cx="685800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381000" y="4951413"/>
            <a:ext cx="39624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-2]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-1]</a:t>
            </a:r>
          </a:p>
        </p:txBody>
      </p:sp>
      <p:sp>
        <p:nvSpPr>
          <p:cNvPr id="96" name="Rounded Rectangle 95"/>
          <p:cNvSpPr>
            <a:spLocks noChangeArrowheads="1"/>
          </p:cNvSpPr>
          <p:nvPr/>
        </p:nvSpPr>
        <p:spPr bwMode="auto">
          <a:xfrm>
            <a:off x="2667000" y="5638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7" name="Rounded Rectangle 96"/>
          <p:cNvSpPr>
            <a:spLocks noChangeArrowheads="1"/>
          </p:cNvSpPr>
          <p:nvPr/>
        </p:nvSpPr>
        <p:spPr bwMode="auto">
          <a:xfrm>
            <a:off x="2362200" y="6170613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8" name="Rounded Rectangle 97"/>
          <p:cNvSpPr>
            <a:spLocks noChangeArrowheads="1"/>
          </p:cNvSpPr>
          <p:nvPr/>
        </p:nvSpPr>
        <p:spPr bwMode="auto">
          <a:xfrm>
            <a:off x="3352800" y="6399213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99" name="Shape 17"/>
          <p:cNvCxnSpPr>
            <a:endCxn id="96" idx="3"/>
          </p:cNvCxnSpPr>
          <p:nvPr/>
        </p:nvCxnSpPr>
        <p:spPr bwMode="auto">
          <a:xfrm rot="10800000">
            <a:off x="3352800" y="5791200"/>
            <a:ext cx="533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hape 25"/>
          <p:cNvCxnSpPr/>
          <p:nvPr/>
        </p:nvCxnSpPr>
        <p:spPr bwMode="auto">
          <a:xfrm rot="5400000">
            <a:off x="2286001" y="6704012"/>
            <a:ext cx="457200" cy="3175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hape 41"/>
          <p:cNvCxnSpPr/>
          <p:nvPr/>
        </p:nvCxnSpPr>
        <p:spPr bwMode="auto">
          <a:xfrm rot="5400000">
            <a:off x="3773487" y="6818313"/>
            <a:ext cx="227013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0" name="Group 46"/>
          <p:cNvGrpSpPr>
            <a:grpSpLocks/>
          </p:cNvGrpSpPr>
          <p:nvPr/>
        </p:nvGrpSpPr>
        <p:grpSpPr bwMode="auto">
          <a:xfrm>
            <a:off x="3810000" y="5715000"/>
            <a:ext cx="152400" cy="152400"/>
            <a:chOff x="4495800" y="533400"/>
            <a:chExt cx="228600" cy="228600"/>
          </a:xfrm>
        </p:grpSpPr>
        <p:sp>
          <p:nvSpPr>
            <p:cNvPr id="105" name="Oval 10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71" name="Group 46"/>
          <p:cNvGrpSpPr>
            <a:grpSpLocks/>
          </p:cNvGrpSpPr>
          <p:nvPr/>
        </p:nvGrpSpPr>
        <p:grpSpPr bwMode="auto">
          <a:xfrm>
            <a:off x="3810000" y="5103813"/>
            <a:ext cx="152400" cy="152400"/>
            <a:chOff x="4495800" y="533400"/>
            <a:chExt cx="228600" cy="228600"/>
          </a:xfrm>
        </p:grpSpPr>
        <p:sp>
          <p:nvSpPr>
            <p:cNvPr id="108" name="Oval 107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10" name="Rounded Rectangle 109"/>
          <p:cNvSpPr>
            <a:spLocks noChangeArrowheads="1"/>
          </p:cNvSpPr>
          <p:nvPr/>
        </p:nvSpPr>
        <p:spPr bwMode="auto">
          <a:xfrm>
            <a:off x="1600200" y="5027613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11" name="Rounded Rectangle 110"/>
          <p:cNvSpPr>
            <a:spLocks noChangeArrowheads="1"/>
          </p:cNvSpPr>
          <p:nvPr/>
        </p:nvSpPr>
        <p:spPr bwMode="auto">
          <a:xfrm>
            <a:off x="1295400" y="5562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12" name="Shape 17"/>
          <p:cNvCxnSpPr>
            <a:endCxn id="110" idx="3"/>
          </p:cNvCxnSpPr>
          <p:nvPr/>
        </p:nvCxnSpPr>
        <p:spPr bwMode="auto">
          <a:xfrm rot="10800000">
            <a:off x="2286000" y="5180013"/>
            <a:ext cx="16002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hape 25"/>
          <p:cNvCxnSpPr/>
          <p:nvPr/>
        </p:nvCxnSpPr>
        <p:spPr bwMode="auto">
          <a:xfrm rot="5400000">
            <a:off x="915987" y="6399213"/>
            <a:ext cx="1065213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1066800" y="3810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7" name="TextBox 94"/>
          <p:cNvSpPr txBox="1">
            <a:spLocks noChangeArrowheads="1"/>
          </p:cNvSpPr>
          <p:nvPr/>
        </p:nvSpPr>
        <p:spPr bwMode="auto">
          <a:xfrm>
            <a:off x="304800" y="152400"/>
            <a:ext cx="1071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/>
              <a:t>Critical paths</a:t>
            </a:r>
          </a:p>
        </p:txBody>
      </p:sp>
      <p:cxnSp>
        <p:nvCxnSpPr>
          <p:cNvPr id="116" name="Straight Arrow Connector 115"/>
          <p:cNvCxnSpPr>
            <a:stCxn id="2077" idx="3"/>
          </p:cNvCxnSpPr>
          <p:nvPr/>
        </p:nvCxnSpPr>
        <p:spPr>
          <a:xfrm>
            <a:off x="1376363" y="290513"/>
            <a:ext cx="1138237" cy="244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hape 47"/>
          <p:cNvCxnSpPr/>
          <p:nvPr/>
        </p:nvCxnSpPr>
        <p:spPr bwMode="auto">
          <a:xfrm rot="5400000">
            <a:off x="1716088" y="11033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hape 47"/>
          <p:cNvCxnSpPr/>
          <p:nvPr/>
        </p:nvCxnSpPr>
        <p:spPr bwMode="auto">
          <a:xfrm rot="5400000">
            <a:off x="2779713" y="17129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hape 47"/>
          <p:cNvCxnSpPr/>
          <p:nvPr/>
        </p:nvCxnSpPr>
        <p:spPr bwMode="auto">
          <a:xfrm rot="5400000">
            <a:off x="1716088" y="54467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hape 47"/>
          <p:cNvCxnSpPr/>
          <p:nvPr/>
        </p:nvCxnSpPr>
        <p:spPr bwMode="auto">
          <a:xfrm rot="5400000">
            <a:off x="2779713" y="60563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381000" y="2514600"/>
            <a:ext cx="39624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data[2]</a:t>
            </a: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data[3]</a:t>
            </a: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126" name="Rounded Rectangle 125"/>
          <p:cNvSpPr>
            <a:spLocks noChangeArrowheads="1"/>
          </p:cNvSpPr>
          <p:nvPr/>
        </p:nvSpPr>
        <p:spPr bwMode="auto">
          <a:xfrm>
            <a:off x="2667000" y="3200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27" name="Rounded Rectangle 126"/>
          <p:cNvSpPr>
            <a:spLocks noChangeArrowheads="1"/>
          </p:cNvSpPr>
          <p:nvPr/>
        </p:nvSpPr>
        <p:spPr bwMode="auto">
          <a:xfrm>
            <a:off x="2362200" y="3733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8" name="Rounded Rectangle 127"/>
          <p:cNvSpPr>
            <a:spLocks noChangeArrowheads="1"/>
          </p:cNvSpPr>
          <p:nvPr/>
        </p:nvSpPr>
        <p:spPr bwMode="auto">
          <a:xfrm>
            <a:off x="3352800" y="3962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29" name="Shape 17"/>
          <p:cNvCxnSpPr>
            <a:endCxn id="126" idx="3"/>
          </p:cNvCxnSpPr>
          <p:nvPr/>
        </p:nvCxnSpPr>
        <p:spPr bwMode="auto">
          <a:xfrm rot="10800000">
            <a:off x="3352800" y="3352800"/>
            <a:ext cx="533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hape 22"/>
          <p:cNvCxnSpPr/>
          <p:nvPr/>
        </p:nvCxnSpPr>
        <p:spPr bwMode="auto">
          <a:xfrm rot="5400000">
            <a:off x="1712913" y="2933700"/>
            <a:ext cx="1601788" cy="1587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hape 37"/>
          <p:cNvCxnSpPr/>
          <p:nvPr/>
        </p:nvCxnSpPr>
        <p:spPr bwMode="auto">
          <a:xfrm rot="5400000">
            <a:off x="3084513" y="3162300"/>
            <a:ext cx="1601788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90" name="Group 46"/>
          <p:cNvGrpSpPr>
            <a:grpSpLocks/>
          </p:cNvGrpSpPr>
          <p:nvPr/>
        </p:nvGrpSpPr>
        <p:grpSpPr bwMode="auto">
          <a:xfrm>
            <a:off x="3810000" y="3276600"/>
            <a:ext cx="152400" cy="152400"/>
            <a:chOff x="4495800" y="533400"/>
            <a:chExt cx="228600" cy="228600"/>
          </a:xfrm>
        </p:grpSpPr>
        <p:sp>
          <p:nvSpPr>
            <p:cNvPr id="134" name="Oval 133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91" name="Group 46"/>
          <p:cNvGrpSpPr>
            <a:grpSpLocks/>
          </p:cNvGrpSpPr>
          <p:nvPr/>
        </p:nvGrpSpPr>
        <p:grpSpPr bwMode="auto">
          <a:xfrm>
            <a:off x="3810000" y="2667000"/>
            <a:ext cx="152400" cy="152400"/>
            <a:chOff x="4495800" y="533400"/>
            <a:chExt cx="228600" cy="228600"/>
          </a:xfrm>
        </p:grpSpPr>
        <p:sp>
          <p:nvSpPr>
            <p:cNvPr id="137" name="Oval 136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39" name="Rounded Rectangle 138"/>
          <p:cNvSpPr>
            <a:spLocks noChangeArrowheads="1"/>
          </p:cNvSpPr>
          <p:nvPr/>
        </p:nvSpPr>
        <p:spPr bwMode="auto">
          <a:xfrm>
            <a:off x="1600200" y="2590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40" name="Rounded Rectangle 139"/>
          <p:cNvSpPr>
            <a:spLocks noChangeArrowheads="1"/>
          </p:cNvSpPr>
          <p:nvPr/>
        </p:nvSpPr>
        <p:spPr bwMode="auto">
          <a:xfrm>
            <a:off x="1295400" y="3125788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41" name="Shape 17"/>
          <p:cNvCxnSpPr>
            <a:endCxn id="139" idx="3"/>
          </p:cNvCxnSpPr>
          <p:nvPr/>
        </p:nvCxnSpPr>
        <p:spPr bwMode="auto">
          <a:xfrm rot="10800000">
            <a:off x="2286000" y="2743200"/>
            <a:ext cx="16002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hape 22"/>
          <p:cNvCxnSpPr/>
          <p:nvPr/>
        </p:nvCxnSpPr>
        <p:spPr bwMode="auto">
          <a:xfrm rot="5400000">
            <a:off x="647701" y="2324100"/>
            <a:ext cx="1600200" cy="3175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hape 47"/>
          <p:cNvCxnSpPr/>
          <p:nvPr/>
        </p:nvCxnSpPr>
        <p:spPr bwMode="auto">
          <a:xfrm rot="5400000">
            <a:off x="1716088" y="30083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hape 47"/>
          <p:cNvCxnSpPr/>
          <p:nvPr/>
        </p:nvCxnSpPr>
        <p:spPr bwMode="auto">
          <a:xfrm rot="5400000">
            <a:off x="2779713" y="36179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hape 22"/>
          <p:cNvCxnSpPr/>
          <p:nvPr/>
        </p:nvCxnSpPr>
        <p:spPr bwMode="auto">
          <a:xfrm rot="5400000">
            <a:off x="1447007" y="5104606"/>
            <a:ext cx="2133600" cy="1587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hape 37"/>
          <p:cNvCxnSpPr/>
          <p:nvPr/>
        </p:nvCxnSpPr>
        <p:spPr bwMode="auto">
          <a:xfrm rot="5400000">
            <a:off x="2818607" y="5333206"/>
            <a:ext cx="21336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hape 25"/>
          <p:cNvCxnSpPr/>
          <p:nvPr/>
        </p:nvCxnSpPr>
        <p:spPr bwMode="auto">
          <a:xfrm rot="5400000">
            <a:off x="381794" y="4495006"/>
            <a:ext cx="2133600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1" name="TextBox 184"/>
          <p:cNvSpPr txBox="1">
            <a:spLocks noChangeArrowheads="1"/>
          </p:cNvSpPr>
          <p:nvPr/>
        </p:nvSpPr>
        <p:spPr bwMode="auto">
          <a:xfrm>
            <a:off x="1295400" y="4429125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  <p:sp>
        <p:nvSpPr>
          <p:cNvPr id="2102" name="TextBox 189"/>
          <p:cNvSpPr txBox="1">
            <a:spLocks noChangeArrowheads="1"/>
          </p:cNvSpPr>
          <p:nvPr/>
        </p:nvSpPr>
        <p:spPr bwMode="auto">
          <a:xfrm>
            <a:off x="2362200" y="4419600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  <p:sp>
        <p:nvSpPr>
          <p:cNvPr id="2103" name="TextBox 189"/>
          <p:cNvSpPr txBox="1">
            <a:spLocks noChangeArrowheads="1"/>
          </p:cNvSpPr>
          <p:nvPr/>
        </p:nvSpPr>
        <p:spPr bwMode="auto">
          <a:xfrm>
            <a:off x="3733800" y="4419600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</a:p>
          <a:p>
            <a:pPr algn="ctr"/>
            <a:r>
              <a:rPr lang="en-US" sz="900">
                <a:sym typeface="Symbol" charset="0"/>
              </a:rPr>
              <a:t></a:t>
            </a:r>
            <a:endParaRPr lang="en-US" sz="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</Words>
  <Application>Microsoft Macintosh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Courier New</vt:lpstr>
      <vt:lpstr>Times New Roman</vt:lpstr>
      <vt:lpstr>Symbol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McCartney - Admin</dc:creator>
  <cp:lastModifiedBy>Randy Bryant</cp:lastModifiedBy>
  <cp:revision>4</cp:revision>
  <dcterms:created xsi:type="dcterms:W3CDTF">2009-05-29T12:12:50Z</dcterms:created>
  <dcterms:modified xsi:type="dcterms:W3CDTF">2014-07-09T14:56:25Z</dcterms:modified>
</cp:coreProperties>
</file>