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709" autoAdjust="0"/>
  </p:normalViewPr>
  <p:slideViewPr>
    <p:cSldViewPr>
      <p:cViewPr>
        <p:scale>
          <a:sx n="100" d="100"/>
          <a:sy n="100" d="100"/>
        </p:scale>
        <p:origin x="-1096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D00B65-F546-0B46-82A6-E6AF1B180ABB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98243-0350-9444-A7EE-17A9725426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40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A1CF07-6824-554D-BAD0-7C7ED961AC24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C1ACFA-1603-274B-B191-748E83E43B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668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92137F-70E4-AF4A-8E9B-6E4B74AED3B3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F80190-D666-CB42-9D1C-70C6672D3E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597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1D73BC-BB78-FF4D-9A46-7EC1F2498474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183B7B-5138-9A40-BB8D-5C4DD4D5CE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616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5EE398-CB51-984D-BCEE-62D4A2284B97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85FB9D-6410-5F4A-9742-8E2CC630E9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158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A1CBA8-955A-A743-94EB-C46EA8973CE8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581CA1-B184-144E-A778-FDEC21A4B5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103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A56249-B2A7-5041-92B0-E56E7F466553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7BED48-1954-244E-B112-53FFF481AF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024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B53D50-A519-CE42-8FE6-EF6C28CA8F41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184847-ACD5-E44D-852C-F57D876037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705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EBD846-D2DB-D046-B619-3366E5A09D35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7B6030-1B4A-3B43-ADBA-68755C0960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934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91F3FE-1051-1A41-BE78-55D8C03EC235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95F157-3CD6-AA43-86F4-CA6101C769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560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5B1D3D-AC99-4540-BA35-2127AE6E5A4B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A33CD4-AB72-D549-9F81-A315578A44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459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EF91243E-CD3C-0C4F-9F37-FAD13CAF2CC6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5546998C-22E1-3F45-92DB-E844208AAB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Rectangle 193"/>
          <p:cNvSpPr/>
          <p:nvPr/>
        </p:nvSpPr>
        <p:spPr>
          <a:xfrm>
            <a:off x="2209800" y="533400"/>
            <a:ext cx="6096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%xmm1</a:t>
            </a:r>
          </a:p>
        </p:txBody>
      </p:sp>
      <p:sp>
        <p:nvSpPr>
          <p:cNvPr id="195" name="Rectangle 194"/>
          <p:cNvSpPr/>
          <p:nvPr/>
        </p:nvSpPr>
        <p:spPr>
          <a:xfrm>
            <a:off x="3657600" y="533400"/>
            <a:ext cx="4572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9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rdx</a:t>
            </a:r>
            <a:endParaRPr lang="en-US" sz="9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7" name="Rectangle 196"/>
          <p:cNvSpPr/>
          <p:nvPr/>
        </p:nvSpPr>
        <p:spPr>
          <a:xfrm>
            <a:off x="3657600" y="2819400"/>
            <a:ext cx="4572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9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rdx</a:t>
            </a:r>
            <a:endParaRPr lang="en-US" sz="9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209800" y="2819400"/>
            <a:ext cx="6096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%xmm1</a:t>
            </a:r>
          </a:p>
        </p:txBody>
      </p:sp>
      <p:sp>
        <p:nvSpPr>
          <p:cNvPr id="138" name="Rectangle 137"/>
          <p:cNvSpPr>
            <a:spLocks noChangeArrowheads="1"/>
          </p:cNvSpPr>
          <p:nvPr/>
        </p:nvSpPr>
        <p:spPr bwMode="auto">
          <a:xfrm>
            <a:off x="381000" y="838200"/>
            <a:ext cx="3962400" cy="1828800"/>
          </a:xfrm>
          <a:prstGeom prst="rect">
            <a:avLst/>
          </a:prstGeom>
          <a:solidFill>
            <a:srgbClr val="F2F2F2"/>
          </a:solidFill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127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latin typeface="Courier New" pitchFamily="49" charset="0"/>
                <a:ea typeface="+mn-ea"/>
                <a:cs typeface="Courier New" pitchFamily="49" charset="0"/>
              </a:rPr>
              <a:t>data[</a:t>
            </a:r>
            <a:r>
              <a:rPr lang="en-US" sz="1000" i="1" dirty="0" err="1">
                <a:latin typeface="Arial" pitchFamily="34" charset="0"/>
                <a:ea typeface="+mn-ea"/>
                <a:cs typeface="Arial" pitchFamily="34" charset="0"/>
              </a:rPr>
              <a:t>i</a:t>
            </a:r>
            <a:r>
              <a:rPr lang="en-US" sz="1000" dirty="0">
                <a:latin typeface="Courier New" pitchFamily="49" charset="0"/>
                <a:ea typeface="+mn-ea"/>
                <a:cs typeface="Courier New" pitchFamily="49" charset="0"/>
              </a:rPr>
              <a:t>]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latin typeface="Courier New" pitchFamily="49" charset="0"/>
                <a:ea typeface="+mn-ea"/>
                <a:cs typeface="Courier New" pitchFamily="49" charset="0"/>
              </a:rPr>
              <a:t>data[</a:t>
            </a:r>
            <a:r>
              <a:rPr lang="en-US" sz="1000" i="1" dirty="0">
                <a:latin typeface="Arial" pitchFamily="34" charset="0"/>
                <a:ea typeface="+mn-ea"/>
                <a:cs typeface="Arial" pitchFamily="34" charset="0"/>
              </a:rPr>
              <a:t>i</a:t>
            </a:r>
            <a:r>
              <a:rPr lang="en-US" sz="1000" dirty="0">
                <a:latin typeface="Courier New" pitchFamily="49" charset="0"/>
                <a:ea typeface="+mn-ea"/>
                <a:cs typeface="Courier New" pitchFamily="49" charset="0"/>
              </a:rPr>
              <a:t>+1]</a:t>
            </a:r>
          </a:p>
        </p:txBody>
      </p:sp>
      <p:sp>
        <p:nvSpPr>
          <p:cNvPr id="8" name="Rounded Rectangle 7"/>
          <p:cNvSpPr>
            <a:spLocks noChangeArrowheads="1"/>
          </p:cNvSpPr>
          <p:nvPr/>
        </p:nvSpPr>
        <p:spPr bwMode="auto">
          <a:xfrm>
            <a:off x="2667000" y="1524000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itchFamily="34" charset="0"/>
                <a:ea typeface="+mn-ea"/>
                <a:cs typeface="Arial" pitchFamily="34" charset="0"/>
              </a:rPr>
              <a:t>load</a:t>
            </a:r>
          </a:p>
        </p:txBody>
      </p:sp>
      <p:sp>
        <p:nvSpPr>
          <p:cNvPr id="9" name="Rounded Rectangle 8"/>
          <p:cNvSpPr>
            <a:spLocks noChangeArrowheads="1"/>
          </p:cNvSpPr>
          <p:nvPr/>
        </p:nvSpPr>
        <p:spPr bwMode="auto">
          <a:xfrm>
            <a:off x="2362200" y="2057400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latin typeface="Arial" pitchFamily="34" charset="0"/>
                <a:ea typeface="+mn-ea"/>
                <a:cs typeface="Arial" pitchFamily="34" charset="0"/>
              </a:rPr>
              <a:t>mul</a:t>
            </a:r>
            <a:endParaRPr lang="en-US" sz="1200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Rounded Rectangle 9"/>
          <p:cNvSpPr>
            <a:spLocks noChangeArrowheads="1"/>
          </p:cNvSpPr>
          <p:nvPr/>
        </p:nvSpPr>
        <p:spPr bwMode="auto">
          <a:xfrm>
            <a:off x="3352800" y="2286000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itchFamily="34" charset="0"/>
                <a:ea typeface="+mn-ea"/>
                <a:cs typeface="Arial" pitchFamily="34" charset="0"/>
              </a:rPr>
              <a:t>add</a:t>
            </a:r>
          </a:p>
        </p:txBody>
      </p:sp>
      <p:cxnSp>
        <p:nvCxnSpPr>
          <p:cNvPr id="18" name="Shape 17"/>
          <p:cNvCxnSpPr>
            <a:endCxn id="8" idx="3"/>
          </p:cNvCxnSpPr>
          <p:nvPr/>
        </p:nvCxnSpPr>
        <p:spPr bwMode="auto">
          <a:xfrm rot="10800000">
            <a:off x="3352800" y="1676400"/>
            <a:ext cx="533400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hape 22"/>
          <p:cNvCxnSpPr>
            <a:stCxn id="194" idx="2"/>
          </p:cNvCxnSpPr>
          <p:nvPr/>
        </p:nvCxnSpPr>
        <p:spPr bwMode="auto">
          <a:xfrm rot="5400000">
            <a:off x="1866901" y="1409700"/>
            <a:ext cx="1295400" cy="3175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hape 25"/>
          <p:cNvCxnSpPr/>
          <p:nvPr/>
        </p:nvCxnSpPr>
        <p:spPr bwMode="auto">
          <a:xfrm rot="5400000">
            <a:off x="2286001" y="2590800"/>
            <a:ext cx="457200" cy="3175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hape 37"/>
          <p:cNvCxnSpPr>
            <a:stCxn id="195" idx="2"/>
          </p:cNvCxnSpPr>
          <p:nvPr/>
        </p:nvCxnSpPr>
        <p:spPr bwMode="auto">
          <a:xfrm rot="5400000">
            <a:off x="3124201" y="1524000"/>
            <a:ext cx="1524000" cy="3175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hape 41"/>
          <p:cNvCxnSpPr/>
          <p:nvPr/>
        </p:nvCxnSpPr>
        <p:spPr bwMode="auto">
          <a:xfrm rot="5400000">
            <a:off x="3773488" y="2705100"/>
            <a:ext cx="227012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63" name="Group 46"/>
          <p:cNvGrpSpPr>
            <a:grpSpLocks/>
          </p:cNvGrpSpPr>
          <p:nvPr/>
        </p:nvGrpSpPr>
        <p:grpSpPr bwMode="auto">
          <a:xfrm>
            <a:off x="3810000" y="1600200"/>
            <a:ext cx="152400" cy="152400"/>
            <a:chOff x="4495800" y="533400"/>
            <a:chExt cx="228600" cy="228600"/>
          </a:xfrm>
        </p:grpSpPr>
        <p:sp>
          <p:nvSpPr>
            <p:cNvPr id="45" name="Oval 44"/>
            <p:cNvSpPr/>
            <p:nvPr/>
          </p:nvSpPr>
          <p:spPr>
            <a:xfrm>
              <a:off x="4572000" y="6096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4495800" y="533400"/>
              <a:ext cx="2286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2064" name="Group 46"/>
          <p:cNvGrpSpPr>
            <a:grpSpLocks/>
          </p:cNvGrpSpPr>
          <p:nvPr/>
        </p:nvGrpSpPr>
        <p:grpSpPr bwMode="auto">
          <a:xfrm>
            <a:off x="3810000" y="990600"/>
            <a:ext cx="152400" cy="152400"/>
            <a:chOff x="4495800" y="533400"/>
            <a:chExt cx="228600" cy="228600"/>
          </a:xfrm>
        </p:grpSpPr>
        <p:sp>
          <p:nvSpPr>
            <p:cNvPr id="28" name="Oval 27"/>
            <p:cNvSpPr/>
            <p:nvPr/>
          </p:nvSpPr>
          <p:spPr>
            <a:xfrm>
              <a:off x="4572000" y="6096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495800" y="533400"/>
              <a:ext cx="2286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8" name="Rounded Rectangle 47"/>
          <p:cNvSpPr>
            <a:spLocks noChangeArrowheads="1"/>
          </p:cNvSpPr>
          <p:nvPr/>
        </p:nvSpPr>
        <p:spPr bwMode="auto">
          <a:xfrm>
            <a:off x="1600200" y="914400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itchFamily="34" charset="0"/>
                <a:ea typeface="+mn-ea"/>
                <a:cs typeface="Arial" pitchFamily="34" charset="0"/>
              </a:rPr>
              <a:t>load</a:t>
            </a:r>
          </a:p>
        </p:txBody>
      </p:sp>
      <p:sp>
        <p:nvSpPr>
          <p:cNvPr id="49" name="Rounded Rectangle 48"/>
          <p:cNvSpPr>
            <a:spLocks noChangeArrowheads="1"/>
          </p:cNvSpPr>
          <p:nvPr/>
        </p:nvSpPr>
        <p:spPr bwMode="auto">
          <a:xfrm>
            <a:off x="1295400" y="1447800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latin typeface="Arial" pitchFamily="34" charset="0"/>
                <a:ea typeface="+mn-ea"/>
                <a:cs typeface="Arial" pitchFamily="34" charset="0"/>
              </a:rPr>
              <a:t>mul</a:t>
            </a:r>
            <a:endParaRPr lang="en-US" sz="1200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63" name="Shape 17"/>
          <p:cNvCxnSpPr>
            <a:endCxn id="48" idx="3"/>
          </p:cNvCxnSpPr>
          <p:nvPr/>
        </p:nvCxnSpPr>
        <p:spPr bwMode="auto">
          <a:xfrm rot="10800000">
            <a:off x="2286000" y="1066800"/>
            <a:ext cx="1600200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1143000" y="533400"/>
            <a:ext cx="6096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%xmm0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143000" y="2819400"/>
            <a:ext cx="6096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%xmm0</a:t>
            </a:r>
          </a:p>
        </p:txBody>
      </p:sp>
      <p:cxnSp>
        <p:nvCxnSpPr>
          <p:cNvPr id="30" name="Shape 22"/>
          <p:cNvCxnSpPr>
            <a:stCxn id="25" idx="2"/>
          </p:cNvCxnSpPr>
          <p:nvPr/>
        </p:nvCxnSpPr>
        <p:spPr bwMode="auto">
          <a:xfrm rot="5400000">
            <a:off x="1104107" y="1105694"/>
            <a:ext cx="687387" cy="3175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hape 25"/>
          <p:cNvCxnSpPr>
            <a:endCxn id="27" idx="0"/>
          </p:cNvCxnSpPr>
          <p:nvPr/>
        </p:nvCxnSpPr>
        <p:spPr bwMode="auto">
          <a:xfrm rot="5400000">
            <a:off x="915194" y="2285206"/>
            <a:ext cx="1066800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hape 47"/>
          <p:cNvCxnSpPr/>
          <p:nvPr/>
        </p:nvCxnSpPr>
        <p:spPr bwMode="auto">
          <a:xfrm rot="5400000">
            <a:off x="2782888" y="1941512"/>
            <a:ext cx="228600" cy="3175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hape 47"/>
          <p:cNvCxnSpPr/>
          <p:nvPr/>
        </p:nvCxnSpPr>
        <p:spPr bwMode="auto">
          <a:xfrm rot="5400000">
            <a:off x="1712913" y="1331912"/>
            <a:ext cx="228600" cy="3175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742</TotalTime>
  <Words>27</Words>
  <Application>Microsoft Macintosh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Courier New</vt:lpstr>
      <vt:lpstr>Office Theme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Carnegie Mellon University</dc:creator>
  <cp:lastModifiedBy>Randy Bryant</cp:lastModifiedBy>
  <cp:revision>47</cp:revision>
  <dcterms:created xsi:type="dcterms:W3CDTF">2009-05-12T01:15:40Z</dcterms:created>
  <dcterms:modified xsi:type="dcterms:W3CDTF">2014-07-09T14:58:13Z</dcterms:modified>
</cp:coreProperties>
</file>