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18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03706A-A0A4-F045-88A9-D7BEAA6A7557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222561-849B-6445-9939-B8E05246198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926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A224B0-639F-E44A-8F5E-A975B8FB9C56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EA6EE-61CD-714C-82CD-C567AE0870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02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D60B64-86F6-5C44-AB8C-84B1D26F7B32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35A46-67D2-FC45-9A6C-16A1143CCE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19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C7B554A-3A0E-8145-AB50-17019F3C830C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A9282-31C4-FD48-84BE-7569A1BA96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2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E3FEC18-20F7-CA46-9487-DDE4C424FEE4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422F6-40AF-8D4E-ABF0-C867AF4072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170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AAAFC9-3651-1248-99E4-60067B68833A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F2E74-21AB-EB41-832D-7872CCE670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30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AC74A-59AD-BC40-A0CA-8BEC99C03391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2E3755-A68F-CC4E-8F46-832A7659AF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690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3F95BAC-7DB2-0648-B1DB-664BF0DAB67E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B1322F-1F62-3B4E-8014-2C90CB521E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500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EF56CF7-D645-E943-B88A-E8E9D3D1DAAD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04DAA6-5E5A-4646-9305-80E8E5431A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559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1D8DC6-334E-604A-9D56-856F15492BDA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DE17C-74AC-BE45-97A5-18F17808A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702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7D717E-3EF0-3B47-861F-FB6EDCCA51FF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22D4C-F18E-0540-9F52-7A594406804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0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6FAB1F6B-F892-B043-AA95-C0AE45A8A208}" type="datetimeFigureOut">
              <a:rPr lang="en-US"/>
              <a:pPr/>
              <a:t>7/9/14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C14A1A8F-C5EB-B74B-BE9F-6D99FD519EB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8" name="Shape 47"/>
          <p:cNvCxnSpPr>
            <a:stCxn id="7" idx="2"/>
          </p:cNvCxnSpPr>
          <p:nvPr/>
        </p:nvCxnSpPr>
        <p:spPr>
          <a:xfrm rot="5400000">
            <a:off x="152401" y="2057400"/>
            <a:ext cx="25908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hape 37"/>
          <p:cNvCxnSpPr/>
          <p:nvPr/>
        </p:nvCxnSpPr>
        <p:spPr>
          <a:xfrm rot="16200000" flipH="1">
            <a:off x="1866900" y="1409700"/>
            <a:ext cx="914400" cy="838200"/>
          </a:xfrm>
          <a:prstGeom prst="bentConnector3">
            <a:avLst>
              <a:gd name="adj1" fmla="val 10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62000" y="533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33600" y="5334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</a:p>
        </p:txBody>
      </p:sp>
      <p:sp>
        <p:nvSpPr>
          <p:cNvPr id="6" name="Rectangle 5"/>
          <p:cNvSpPr/>
          <p:nvPr/>
        </p:nvSpPr>
        <p:spPr>
          <a:xfrm>
            <a:off x="1676400" y="533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19200" y="5334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rbp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2743200" y="16002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2743200" y="19050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Rounded Rectangle 9"/>
          <p:cNvSpPr>
            <a:spLocks noChangeArrowheads="1"/>
          </p:cNvSpPr>
          <p:nvPr/>
        </p:nvSpPr>
        <p:spPr bwMode="auto">
          <a:xfrm>
            <a:off x="2743200" y="22098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add</a:t>
            </a:r>
          </a:p>
        </p:txBody>
      </p:sp>
      <p:sp>
        <p:nvSpPr>
          <p:cNvPr id="11" name="Rounded Rectangle 10"/>
          <p:cNvSpPr>
            <a:spLocks noChangeArrowheads="1"/>
          </p:cNvSpPr>
          <p:nvPr/>
        </p:nvSpPr>
        <p:spPr bwMode="auto">
          <a:xfrm>
            <a:off x="2743200" y="25146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cmp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3" name="Rounded Rectangle 12"/>
          <p:cNvSpPr>
            <a:spLocks noChangeArrowheads="1"/>
          </p:cNvSpPr>
          <p:nvPr/>
        </p:nvSpPr>
        <p:spPr bwMode="auto">
          <a:xfrm>
            <a:off x="2743200" y="2819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jg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5" name="Shape 14"/>
          <p:cNvCxnSpPr>
            <a:stCxn id="4" idx="2"/>
          </p:cNvCxnSpPr>
          <p:nvPr/>
        </p:nvCxnSpPr>
        <p:spPr>
          <a:xfrm rot="16200000" flipH="1">
            <a:off x="1638300" y="114300"/>
            <a:ext cx="457200" cy="17526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hape 17"/>
          <p:cNvCxnSpPr>
            <a:stCxn id="6" idx="2"/>
          </p:cNvCxnSpPr>
          <p:nvPr/>
        </p:nvCxnSpPr>
        <p:spPr>
          <a:xfrm rot="16200000" flipH="1">
            <a:off x="2171700" y="495300"/>
            <a:ext cx="304800" cy="838200"/>
          </a:xfrm>
          <a:prstGeom prst="bentConnector2">
            <a:avLst/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hape 22"/>
          <p:cNvCxnSpPr>
            <a:stCxn id="5" idx="2"/>
          </p:cNvCxnSpPr>
          <p:nvPr/>
        </p:nvCxnSpPr>
        <p:spPr>
          <a:xfrm rot="16200000" flipH="1">
            <a:off x="2286000" y="914400"/>
            <a:ext cx="609600" cy="304800"/>
          </a:xfrm>
          <a:prstGeom prst="bentConnector3">
            <a:avLst>
              <a:gd name="adj1" fmla="val 100781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hape 25"/>
          <p:cNvCxnSpPr>
            <a:endCxn id="51" idx="0"/>
          </p:cNvCxnSpPr>
          <p:nvPr/>
        </p:nvCxnSpPr>
        <p:spPr>
          <a:xfrm rot="5400000">
            <a:off x="1981200" y="2590800"/>
            <a:ext cx="1219200" cy="304800"/>
          </a:xfrm>
          <a:prstGeom prst="bentConnector3">
            <a:avLst>
              <a:gd name="adj1" fmla="val 391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62000" y="3352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676400" y="3352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219200" y="3352800"/>
            <a:ext cx="4572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9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rbp</a:t>
            </a:r>
            <a:endParaRPr lang="en-US" sz="9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8" name="Shape 37"/>
          <p:cNvCxnSpPr>
            <a:stCxn id="6" idx="2"/>
          </p:cNvCxnSpPr>
          <p:nvPr/>
        </p:nvCxnSpPr>
        <p:spPr>
          <a:xfrm rot="16200000" flipH="1">
            <a:off x="1866900" y="800100"/>
            <a:ext cx="914400" cy="838200"/>
          </a:xfrm>
          <a:prstGeom prst="bentConnector3">
            <a:avLst>
              <a:gd name="adj1" fmla="val 10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hape 41"/>
          <p:cNvCxnSpPr>
            <a:endCxn id="34" idx="0"/>
          </p:cNvCxnSpPr>
          <p:nvPr/>
        </p:nvCxnSpPr>
        <p:spPr>
          <a:xfrm rot="5400000">
            <a:off x="1866900" y="2476500"/>
            <a:ext cx="914400" cy="838200"/>
          </a:xfrm>
          <a:prstGeom prst="bentConnector3">
            <a:avLst>
              <a:gd name="adj1" fmla="val 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0" name="Group 46"/>
          <p:cNvGrpSpPr>
            <a:grpSpLocks/>
          </p:cNvGrpSpPr>
          <p:nvPr/>
        </p:nvGrpSpPr>
        <p:grpSpPr bwMode="auto">
          <a:xfrm>
            <a:off x="1828800" y="1600200"/>
            <a:ext cx="152400" cy="152400"/>
            <a:chOff x="4495800" y="533400"/>
            <a:chExt cx="228600" cy="228600"/>
          </a:xfrm>
        </p:grpSpPr>
        <p:sp>
          <p:nvSpPr>
            <p:cNvPr id="45" name="Oval 44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cxnSp>
        <p:nvCxnSpPr>
          <p:cNvPr id="61" name="Shape 47"/>
          <p:cNvCxnSpPr>
            <a:stCxn id="4" idx="2"/>
          </p:cNvCxnSpPr>
          <p:nvPr/>
        </p:nvCxnSpPr>
        <p:spPr>
          <a:xfrm rot="5400000">
            <a:off x="-304799" y="2057400"/>
            <a:ext cx="2590800" cy="3175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72" name="Group 61"/>
          <p:cNvGrpSpPr>
            <a:grpSpLocks/>
          </p:cNvGrpSpPr>
          <p:nvPr/>
        </p:nvGrpSpPr>
        <p:grpSpPr bwMode="auto">
          <a:xfrm>
            <a:off x="1828800" y="990600"/>
            <a:ext cx="152400" cy="152400"/>
            <a:chOff x="4495800" y="533400"/>
            <a:chExt cx="228600" cy="228600"/>
          </a:xfrm>
        </p:grpSpPr>
        <p:sp>
          <p:nvSpPr>
            <p:cNvPr id="63" name="Oval 62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81" name="Rounded Rectangle 80"/>
          <p:cNvSpPr/>
          <p:nvPr/>
        </p:nvSpPr>
        <p:spPr>
          <a:xfrm>
            <a:off x="3810000" y="1752600"/>
            <a:ext cx="35052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vmulsd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8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,%rdx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,8)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xmm0, %xmm0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3" name="Rounded Rectangle 82"/>
          <p:cNvSpPr/>
          <p:nvPr/>
        </p:nvSpPr>
        <p:spPr>
          <a:xfrm>
            <a:off x="3810000" y="2209800"/>
            <a:ext cx="25146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addq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$2,%rdx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3810000" y="2514600"/>
            <a:ext cx="25146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cmpq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%</a:t>
            </a: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rdx,%rbp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5" name="Rounded Rectangle 84"/>
          <p:cNvSpPr/>
          <p:nvPr/>
        </p:nvSpPr>
        <p:spPr>
          <a:xfrm>
            <a:off x="3810000" y="2819400"/>
            <a:ext cx="25146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jg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loop</a:t>
            </a:r>
          </a:p>
        </p:txBody>
      </p:sp>
      <p:sp>
        <p:nvSpPr>
          <p:cNvPr id="49" name="Right Brace 48"/>
          <p:cNvSpPr/>
          <p:nvPr/>
        </p:nvSpPr>
        <p:spPr>
          <a:xfrm>
            <a:off x="3657600" y="1600200"/>
            <a:ext cx="152400" cy="609600"/>
          </a:xfrm>
          <a:prstGeom prst="rightBrace">
            <a:avLst>
              <a:gd name="adj1" fmla="val 2395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2133600" y="3352800"/>
            <a:ext cx="609600" cy="2286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%xmm0</a:t>
            </a:r>
          </a:p>
        </p:txBody>
      </p:sp>
      <p:cxnSp>
        <p:nvCxnSpPr>
          <p:cNvPr id="75" name="Shape 74"/>
          <p:cNvCxnSpPr/>
          <p:nvPr/>
        </p:nvCxnSpPr>
        <p:spPr>
          <a:xfrm>
            <a:off x="1447800" y="2743200"/>
            <a:ext cx="12954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74"/>
          <p:cNvCxnSpPr/>
          <p:nvPr/>
        </p:nvCxnSpPr>
        <p:spPr>
          <a:xfrm>
            <a:off x="1905000" y="2590800"/>
            <a:ext cx="838200" cy="1588"/>
          </a:xfrm>
          <a:prstGeom prst="bentConnector3">
            <a:avLst>
              <a:gd name="adj1" fmla="val 5000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81" name="Group 57"/>
          <p:cNvGrpSpPr>
            <a:grpSpLocks/>
          </p:cNvGrpSpPr>
          <p:nvPr/>
        </p:nvGrpSpPr>
        <p:grpSpPr bwMode="auto">
          <a:xfrm>
            <a:off x="1828800" y="2514600"/>
            <a:ext cx="152400" cy="152400"/>
            <a:chOff x="4495800" y="533400"/>
            <a:chExt cx="228600" cy="228600"/>
          </a:xfrm>
        </p:grpSpPr>
        <p:sp>
          <p:nvSpPr>
            <p:cNvPr id="86" name="Oval 85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87" name="Rectangle 86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082" name="Group 57"/>
          <p:cNvGrpSpPr>
            <a:grpSpLocks/>
          </p:cNvGrpSpPr>
          <p:nvPr/>
        </p:nvGrpSpPr>
        <p:grpSpPr bwMode="auto">
          <a:xfrm>
            <a:off x="1371600" y="2667000"/>
            <a:ext cx="152400" cy="152400"/>
            <a:chOff x="4495800" y="533400"/>
            <a:chExt cx="228600" cy="228600"/>
          </a:xfrm>
        </p:grpSpPr>
        <p:sp>
          <p:nvSpPr>
            <p:cNvPr id="59" name="Oval 58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43" name="Rounded Rectangle 42"/>
          <p:cNvSpPr>
            <a:spLocks noChangeArrowheads="1"/>
          </p:cNvSpPr>
          <p:nvPr/>
        </p:nvSpPr>
        <p:spPr bwMode="auto">
          <a:xfrm>
            <a:off x="2743200" y="9906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latin typeface="Arial" pitchFamily="34" charset="0"/>
                <a:ea typeface="+mn-ea"/>
                <a:cs typeface="Arial" pitchFamily="34" charset="0"/>
              </a:rPr>
              <a:t>load</a:t>
            </a:r>
          </a:p>
        </p:txBody>
      </p:sp>
      <p:sp>
        <p:nvSpPr>
          <p:cNvPr id="44" name="Rounded Rectangle 43"/>
          <p:cNvSpPr>
            <a:spLocks noChangeArrowheads="1"/>
          </p:cNvSpPr>
          <p:nvPr/>
        </p:nvSpPr>
        <p:spPr bwMode="auto">
          <a:xfrm>
            <a:off x="2743200" y="1295400"/>
            <a:ext cx="685800" cy="3048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8BAF6"/>
              </a:gs>
              <a:gs pos="50000">
                <a:srgbClr val="C0D3F8"/>
              </a:gs>
              <a:gs pos="100000">
                <a:srgbClr val="E0E9FB"/>
              </a:gs>
            </a:gsLst>
            <a:lin ang="162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>
                <a:latin typeface="Arial" pitchFamily="34" charset="0"/>
                <a:ea typeface="+mn-ea"/>
                <a:cs typeface="Arial" pitchFamily="34" charset="0"/>
              </a:rPr>
              <a:t>mul</a:t>
            </a:r>
            <a:endParaRPr lang="en-US" sz="1200" dirty="0"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810000" y="1143000"/>
            <a:ext cx="3352800" cy="3048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vmulsd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(%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rax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,%rdx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,8)</a:t>
            </a:r>
            <a:r>
              <a:rPr lang="en-US" sz="12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%</a:t>
            </a:r>
            <a:r>
              <a:rPr lang="en-US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xmm0, %xmm0</a:t>
            </a:r>
            <a:endParaRPr lang="en-US" sz="1200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0" name="Right Brace 49"/>
          <p:cNvSpPr/>
          <p:nvPr/>
        </p:nvSpPr>
        <p:spPr>
          <a:xfrm>
            <a:off x="3657600" y="990600"/>
            <a:ext cx="152400" cy="609600"/>
          </a:xfrm>
          <a:prstGeom prst="rightBrace">
            <a:avLst>
              <a:gd name="adj1" fmla="val 23957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58" name="Shape 25"/>
          <p:cNvCxnSpPr/>
          <p:nvPr/>
        </p:nvCxnSpPr>
        <p:spPr>
          <a:xfrm rot="5400000">
            <a:off x="2362200" y="1600200"/>
            <a:ext cx="457200" cy="304800"/>
          </a:xfrm>
          <a:prstGeom prst="bentConnector3">
            <a:avLst>
              <a:gd name="adj1" fmla="val 1042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non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hape 74"/>
          <p:cNvCxnSpPr/>
          <p:nvPr/>
        </p:nvCxnSpPr>
        <p:spPr>
          <a:xfrm>
            <a:off x="2438400" y="1981200"/>
            <a:ext cx="304800" cy="1588"/>
          </a:xfrm>
          <a:prstGeom prst="bentConnector3">
            <a:avLst>
              <a:gd name="adj1" fmla="val 103125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hape 68"/>
          <p:cNvCxnSpPr/>
          <p:nvPr/>
        </p:nvCxnSpPr>
        <p:spPr>
          <a:xfrm>
            <a:off x="990600" y="1219200"/>
            <a:ext cx="1752600" cy="609600"/>
          </a:xfrm>
          <a:prstGeom prst="bentConnector3">
            <a:avLst>
              <a:gd name="adj1" fmla="val 0"/>
            </a:avLst>
          </a:prstGeom>
          <a:ln w="19050">
            <a:solidFill>
              <a:schemeClr val="tx1">
                <a:lumMod val="65000"/>
                <a:lumOff val="35000"/>
              </a:schemeClr>
            </a:solidFill>
            <a:tailEnd type="triangle" w="sm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90" name="Group 46"/>
          <p:cNvGrpSpPr>
            <a:grpSpLocks/>
          </p:cNvGrpSpPr>
          <p:nvPr/>
        </p:nvGrpSpPr>
        <p:grpSpPr bwMode="auto">
          <a:xfrm>
            <a:off x="914400" y="1752600"/>
            <a:ext cx="152400" cy="152400"/>
            <a:chOff x="4495800" y="533400"/>
            <a:chExt cx="228600" cy="228600"/>
          </a:xfrm>
        </p:grpSpPr>
        <p:sp>
          <p:nvSpPr>
            <p:cNvPr id="74" name="Oval 73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grpSp>
        <p:nvGrpSpPr>
          <p:cNvPr id="2091" name="Group 46"/>
          <p:cNvGrpSpPr>
            <a:grpSpLocks/>
          </p:cNvGrpSpPr>
          <p:nvPr/>
        </p:nvGrpSpPr>
        <p:grpSpPr bwMode="auto">
          <a:xfrm>
            <a:off x="914400" y="1143000"/>
            <a:ext cx="152400" cy="152400"/>
            <a:chOff x="4495800" y="533400"/>
            <a:chExt cx="228600" cy="228600"/>
          </a:xfrm>
        </p:grpSpPr>
        <p:sp>
          <p:nvSpPr>
            <p:cNvPr id="54" name="Oval 53"/>
            <p:cNvSpPr/>
            <p:nvPr/>
          </p:nvSpPr>
          <p:spPr>
            <a:xfrm>
              <a:off x="4572000" y="609600"/>
              <a:ext cx="76200" cy="762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495800" y="533400"/>
              <a:ext cx="228600" cy="2286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  <p:sp>
        <p:nvSpPr>
          <p:cNvPr id="56" name="Arc 55"/>
          <p:cNvSpPr/>
          <p:nvPr/>
        </p:nvSpPr>
        <p:spPr>
          <a:xfrm>
            <a:off x="3276600" y="1143000"/>
            <a:ext cx="304800" cy="304800"/>
          </a:xfrm>
          <a:prstGeom prst="arc">
            <a:avLst>
              <a:gd name="adj1" fmla="val 16200000"/>
              <a:gd name="adj2" fmla="val 5400000"/>
            </a:avLst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7" name="Arc 56"/>
          <p:cNvSpPr/>
          <p:nvPr/>
        </p:nvSpPr>
        <p:spPr>
          <a:xfrm>
            <a:off x="3276600" y="1752600"/>
            <a:ext cx="304800" cy="304800"/>
          </a:xfrm>
          <a:prstGeom prst="arc">
            <a:avLst>
              <a:gd name="adj1" fmla="val 16200000"/>
              <a:gd name="adj2" fmla="val 5400000"/>
            </a:avLst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2" name="Arc 61"/>
          <p:cNvSpPr/>
          <p:nvPr/>
        </p:nvSpPr>
        <p:spPr>
          <a:xfrm>
            <a:off x="3276600" y="2667000"/>
            <a:ext cx="304800" cy="304800"/>
          </a:xfrm>
          <a:prstGeom prst="arc">
            <a:avLst>
              <a:gd name="adj1" fmla="val 16200000"/>
              <a:gd name="adj2" fmla="val 5400000"/>
            </a:avLst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70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Courier New</vt:lpstr>
      <vt:lpstr>Office Theme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Carnegie Mellon University</dc:creator>
  <cp:lastModifiedBy>Randy Bryant</cp:lastModifiedBy>
  <cp:revision>49</cp:revision>
  <dcterms:created xsi:type="dcterms:W3CDTF">2009-05-12T01:15:40Z</dcterms:created>
  <dcterms:modified xsi:type="dcterms:W3CDTF">2014-07-09T13:49:23Z</dcterms:modified>
</cp:coreProperties>
</file>