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200" d="100"/>
          <a:sy n="200" d="100"/>
        </p:scale>
        <p:origin x="16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088924-E4F9-2547-A70B-5A2550C5AE19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3B8D-EA95-C349-B77F-2C55168DC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EB55F-5E6E-EF41-9215-93FCD319DC17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40805-ABF0-EE4D-A8EA-098F5E7B9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16A7A-A7A5-D042-91D0-8B739EF4C079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B3A9-F4EA-934B-B5DE-C2DAF6303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0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5CDC85-56A3-3242-93EB-98DB4A767AAF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703CA-6450-5340-AAC1-D1E30FBC0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0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D0F30-AB69-9644-8D9B-345AA8069398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D410B-30B0-D547-A5FA-A8C15A6FA7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83FCE-37BC-1B41-8DFA-C3491B2753A5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920BE-C69B-5F4E-8D6B-C0C348CF77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2CA32B-B57C-F549-9B61-A1F61F5E631E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C283-E195-3F44-83E1-E1573CFEC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0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3E0E6-5A73-9442-815C-88EBBCCFE842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1D4A8-36B4-AD4B-93C7-33BA4E93C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B9CF96-271F-FC46-BE12-28CAFC618947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5BF7E-44CC-3D4C-BECC-937E88F5C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1DB18-4206-394B-9D80-93F4443D069E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ECC3-AF8F-CC4B-A18A-ED7F7C3DD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4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39AD1-EC4D-9E4C-8995-615DA31BEB6C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C135A-1DE5-934F-92B5-6E0A7F3D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EF2AD7E-8553-AA44-B5E2-3324BBBD876E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AD583DE-5B78-114C-98B4-D73EF21CF7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304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895600" y="6858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6670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4114800" y="20574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581400" y="2513013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581400" y="2970213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hape 17"/>
          <p:cNvCxnSpPr>
            <a:stCxn id="6" idx="2"/>
            <a:endCxn id="8" idx="3"/>
          </p:cNvCxnSpPr>
          <p:nvPr/>
        </p:nvCxnSpPr>
        <p:spPr>
          <a:xfrm rot="5400000">
            <a:off x="3810000" y="228600"/>
            <a:ext cx="304800" cy="9144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5400000">
            <a:off x="25146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5400000">
            <a:off x="2324894" y="2856706"/>
            <a:ext cx="990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191000" y="3351213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  <a:endCxn id="10" idx="0"/>
          </p:cNvCxnSpPr>
          <p:nvPr/>
        </p:nvCxnSpPr>
        <p:spPr>
          <a:xfrm rot="5400000">
            <a:off x="3657601" y="12954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10" idx="2"/>
            <a:endCxn id="34" idx="0"/>
          </p:cNvCxnSpPr>
          <p:nvPr/>
        </p:nvCxnSpPr>
        <p:spPr>
          <a:xfrm rot="5400000">
            <a:off x="3925095" y="2856706"/>
            <a:ext cx="989012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4343400" y="7620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667000" y="3351213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24" name="Shape 47"/>
          <p:cNvCxnSpPr/>
          <p:nvPr/>
        </p:nvCxnSpPr>
        <p:spPr>
          <a:xfrm rot="5400000">
            <a:off x="2972594" y="10675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7"/>
          <p:cNvCxnSpPr/>
          <p:nvPr/>
        </p:nvCxnSpPr>
        <p:spPr>
          <a:xfrm rot="5400000">
            <a:off x="3860007" y="2893219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766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38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hape 47"/>
          <p:cNvCxnSpPr/>
          <p:nvPr/>
        </p:nvCxnSpPr>
        <p:spPr>
          <a:xfrm rot="5400000">
            <a:off x="3353594" y="6088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7"/>
          <p:cNvCxnSpPr>
            <a:stCxn id="27" idx="2"/>
          </p:cNvCxnSpPr>
          <p:nvPr/>
        </p:nvCxnSpPr>
        <p:spPr>
          <a:xfrm rot="5400000">
            <a:off x="2971007" y="1523206"/>
            <a:ext cx="19812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47"/>
          <p:cNvCxnSpPr/>
          <p:nvPr/>
        </p:nvCxnSpPr>
        <p:spPr>
          <a:xfrm rot="10800000">
            <a:off x="4267200" y="2663825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57"/>
          <p:cNvGrpSpPr>
            <a:grpSpLocks/>
          </p:cNvGrpSpPr>
          <p:nvPr/>
        </p:nvGrpSpPr>
        <p:grpSpPr bwMode="auto">
          <a:xfrm>
            <a:off x="4343400" y="2589213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3124200" y="16002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62" name="Rounded Rectangle 61"/>
          <p:cNvSpPr>
            <a:spLocks noChangeArrowheads="1"/>
          </p:cNvSpPr>
          <p:nvPr/>
        </p:nvSpPr>
        <p:spPr bwMode="auto">
          <a:xfrm>
            <a:off x="2667000" y="20574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hape 22"/>
          <p:cNvCxnSpPr/>
          <p:nvPr/>
        </p:nvCxnSpPr>
        <p:spPr>
          <a:xfrm rot="5400000">
            <a:off x="2514601" y="17526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47"/>
          <p:cNvCxnSpPr/>
          <p:nvPr/>
        </p:nvCxnSpPr>
        <p:spPr>
          <a:xfrm rot="5400000">
            <a:off x="3124994" y="19819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47"/>
          <p:cNvCxnSpPr/>
          <p:nvPr/>
        </p:nvCxnSpPr>
        <p:spPr>
          <a:xfrm rot="5400000">
            <a:off x="3124994" y="1066006"/>
            <a:ext cx="10668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69" idx="2"/>
          </p:cNvCxnSpPr>
          <p:nvPr/>
        </p:nvCxnSpPr>
        <p:spPr>
          <a:xfrm rot="10800000">
            <a:off x="3733800" y="1752600"/>
            <a:ext cx="660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9" name="Group 46"/>
          <p:cNvGrpSpPr>
            <a:grpSpLocks/>
          </p:cNvGrpSpPr>
          <p:nvPr/>
        </p:nvGrpSpPr>
        <p:grpSpPr bwMode="auto">
          <a:xfrm>
            <a:off x="4343400" y="1676400"/>
            <a:ext cx="152400" cy="152400"/>
            <a:chOff x="4495800" y="533400"/>
            <a:chExt cx="228600" cy="228600"/>
          </a:xfrm>
        </p:grpSpPr>
        <p:sp>
          <p:nvSpPr>
            <p:cNvPr id="69" name="Oval 6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19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40</cp:revision>
  <dcterms:created xsi:type="dcterms:W3CDTF">2009-05-12T01:15:40Z</dcterms:created>
  <dcterms:modified xsi:type="dcterms:W3CDTF">2014-09-01T01:06:34Z</dcterms:modified>
</cp:coreProperties>
</file>