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5" autoAdjust="0"/>
    <p:restoredTop sz="94729" autoAdjust="0"/>
  </p:normalViewPr>
  <p:slideViewPr>
    <p:cSldViewPr>
      <p:cViewPr varScale="1">
        <p:scale>
          <a:sx n="61" d="100"/>
          <a:sy n="61" d="100"/>
        </p:scale>
        <p:origin x="-2848" y="-12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0188B0-CB6E-9F49-9A7F-6FA61755DB12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61911-404A-6A49-82B4-F1F21EBAF4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72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D1FEB9-FE8C-F24F-8F92-8B437B729FA2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DFD41-AC41-BD40-9DDA-95A0513C17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69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FF4BE7-65BF-6B4F-AFF1-B9B7C9733350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E4DB1A-8EDC-194E-B6AE-256C863F8F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55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BB02F8-5D08-3C4C-B6A8-FD6DB8FE5E6C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03F2E-0B36-144A-BF57-78841B9F3F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07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B2F960-5A6D-E343-827D-849A1DDC88D6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821C9-1012-FD42-9345-3323684D4E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80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D11792-68A0-B649-A443-CF8F5174DDF4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B62D0-BE61-C140-A451-6EA1B8A1AF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92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120B9E-BCA1-804C-902D-39C7543DDFB4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118C7-227D-FF4C-A54C-34878EBC24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54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294577-83C1-974F-9275-A27C8FB682DF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5E72FB-F575-1741-8E29-045AA85110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88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CAE14C-2971-BC41-BA15-4DA0DE6EF895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E85ED-5D6E-854A-A38B-259C935E7D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12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DAEF26-B9BD-6348-9E04-5FF7FE793490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8C6C9-32ED-BF4B-9366-B13911062C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4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552D9D-C3CC-C04E-BC23-DEC9B66C688C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6D004-4DAE-A941-BA7E-8C0944F883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3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F066498A-3633-534E-A28D-66A88B98559A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ACC8E5C3-35F3-E646-94CD-278A87F594E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>
            <a:off x="3048000" y="6858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1" name="TextBox 94"/>
          <p:cNvSpPr txBox="1">
            <a:spLocks noChangeArrowheads="1"/>
          </p:cNvSpPr>
          <p:nvPr/>
        </p:nvSpPr>
        <p:spPr bwMode="auto">
          <a:xfrm>
            <a:off x="2286000" y="457200"/>
            <a:ext cx="9937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200"/>
              <a:t>Critical path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667000" y="914400"/>
            <a:ext cx="2362200" cy="18288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data[0]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data[1]</a:t>
            </a:r>
          </a:p>
        </p:txBody>
      </p:sp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3657600" y="19050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3352800" y="23622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4191000" y="23622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cxnSp>
        <p:nvCxnSpPr>
          <p:cNvPr id="10" name="Shape 17"/>
          <p:cNvCxnSpPr>
            <a:endCxn id="7" idx="3"/>
          </p:cNvCxnSpPr>
          <p:nvPr/>
        </p:nvCxnSpPr>
        <p:spPr bwMode="auto">
          <a:xfrm rot="10800000">
            <a:off x="4343400" y="2057400"/>
            <a:ext cx="3810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hape 22"/>
          <p:cNvCxnSpPr/>
          <p:nvPr/>
        </p:nvCxnSpPr>
        <p:spPr bwMode="auto">
          <a:xfrm rot="5400000">
            <a:off x="3198813" y="2057400"/>
            <a:ext cx="611188" cy="1587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hape 37"/>
          <p:cNvCxnSpPr/>
          <p:nvPr/>
        </p:nvCxnSpPr>
        <p:spPr bwMode="auto">
          <a:xfrm rot="5400000">
            <a:off x="3962401" y="1600200"/>
            <a:ext cx="15240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9" name="Group 46"/>
          <p:cNvGrpSpPr>
            <a:grpSpLocks/>
          </p:cNvGrpSpPr>
          <p:nvPr/>
        </p:nvGrpSpPr>
        <p:grpSpPr bwMode="auto">
          <a:xfrm>
            <a:off x="4648200" y="1981200"/>
            <a:ext cx="152400" cy="152400"/>
            <a:chOff x="4495800" y="532782"/>
            <a:chExt cx="228600" cy="228689"/>
          </a:xfrm>
        </p:grpSpPr>
        <p:sp>
          <p:nvSpPr>
            <p:cNvPr id="15" name="Oval 14"/>
            <p:cNvSpPr/>
            <p:nvPr/>
          </p:nvSpPr>
          <p:spPr>
            <a:xfrm>
              <a:off x="4572000" y="609012"/>
              <a:ext cx="76200" cy="762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495800" y="532782"/>
              <a:ext cx="228600" cy="22868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7" name="Rounded Rectangle 16"/>
          <p:cNvSpPr>
            <a:spLocks noChangeArrowheads="1"/>
          </p:cNvSpPr>
          <p:nvPr/>
        </p:nvSpPr>
        <p:spPr bwMode="auto">
          <a:xfrm>
            <a:off x="3657600" y="9906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18" name="Rounded Rectangle 17"/>
          <p:cNvSpPr>
            <a:spLocks noChangeArrowheads="1"/>
          </p:cNvSpPr>
          <p:nvPr/>
        </p:nvSpPr>
        <p:spPr bwMode="auto">
          <a:xfrm>
            <a:off x="3352800" y="1446213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9" name="Shape 17"/>
          <p:cNvCxnSpPr>
            <a:endCxn id="17" idx="3"/>
          </p:cNvCxnSpPr>
          <p:nvPr/>
        </p:nvCxnSpPr>
        <p:spPr bwMode="auto">
          <a:xfrm rot="10800000">
            <a:off x="4343400" y="1143000"/>
            <a:ext cx="3810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hape 22"/>
          <p:cNvCxnSpPr/>
          <p:nvPr/>
        </p:nvCxnSpPr>
        <p:spPr bwMode="auto">
          <a:xfrm rot="5400000">
            <a:off x="3199607" y="1142206"/>
            <a:ext cx="609600" cy="1587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64" name="Group 46"/>
          <p:cNvGrpSpPr>
            <a:grpSpLocks/>
          </p:cNvGrpSpPr>
          <p:nvPr/>
        </p:nvGrpSpPr>
        <p:grpSpPr bwMode="auto">
          <a:xfrm>
            <a:off x="4648200" y="1066800"/>
            <a:ext cx="152400" cy="152400"/>
            <a:chOff x="4495800" y="532339"/>
            <a:chExt cx="228600" cy="228689"/>
          </a:xfrm>
        </p:grpSpPr>
        <p:sp>
          <p:nvSpPr>
            <p:cNvPr id="22" name="Oval 21"/>
            <p:cNvSpPr/>
            <p:nvPr/>
          </p:nvSpPr>
          <p:spPr>
            <a:xfrm>
              <a:off x="4572000" y="608569"/>
              <a:ext cx="76200" cy="762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495800" y="532339"/>
              <a:ext cx="228600" cy="22868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24" name="Shape 47"/>
          <p:cNvCxnSpPr/>
          <p:nvPr/>
        </p:nvCxnSpPr>
        <p:spPr bwMode="auto">
          <a:xfrm rot="5400000">
            <a:off x="3808413" y="1370012"/>
            <a:ext cx="1524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47"/>
          <p:cNvCxnSpPr/>
          <p:nvPr/>
        </p:nvCxnSpPr>
        <p:spPr bwMode="auto">
          <a:xfrm rot="5400000">
            <a:off x="3808413" y="2284412"/>
            <a:ext cx="1524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67" name="Group 48"/>
          <p:cNvGrpSpPr>
            <a:grpSpLocks/>
          </p:cNvGrpSpPr>
          <p:nvPr/>
        </p:nvGrpSpPr>
        <p:grpSpPr bwMode="auto">
          <a:xfrm>
            <a:off x="2667000" y="5256213"/>
            <a:ext cx="2362200" cy="2057400"/>
            <a:chOff x="2667000" y="3354388"/>
            <a:chExt cx="2362200" cy="2057400"/>
          </a:xfrm>
        </p:grpSpPr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667000" y="3429000"/>
              <a:ext cx="2362200" cy="18288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12700" cmpd="thickTh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latin typeface="Courier New" pitchFamily="49" charset="0"/>
                  <a:ea typeface="+mn-ea"/>
                  <a:cs typeface="Courier New" pitchFamily="49" charset="0"/>
                </a:rPr>
                <a:t>data[</a:t>
              </a:r>
              <a:r>
                <a:rPr lang="en-US" sz="1000" i="1" dirty="0">
                  <a:latin typeface="Times New Roman" pitchFamily="18" charset="0"/>
                  <a:ea typeface="+mn-ea"/>
                  <a:cs typeface="Times New Roman" pitchFamily="18" charset="0"/>
                </a:rPr>
                <a:t>n</a:t>
              </a:r>
              <a:r>
                <a:rPr lang="en-US" sz="1000" dirty="0">
                  <a:latin typeface="Courier New" pitchFamily="49" charset="0"/>
                  <a:ea typeface="+mn-ea"/>
                  <a:cs typeface="Courier New" pitchFamily="49" charset="0"/>
                </a:rPr>
                <a:t>-2]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00" dirty="0">
                <a:latin typeface="Courier New" pitchFamily="49" charset="0"/>
                <a:ea typeface="+mn-ea"/>
                <a:cs typeface="Courier New" pitchFamily="49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00" dirty="0">
                <a:latin typeface="Courier New" pitchFamily="49" charset="0"/>
                <a:ea typeface="+mn-ea"/>
                <a:cs typeface="Courier New" pitchFamily="49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00" dirty="0">
                <a:latin typeface="Courier New" pitchFamily="49" charset="0"/>
                <a:ea typeface="+mn-ea"/>
                <a:cs typeface="Courier New" pitchFamily="49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00" dirty="0">
                <a:latin typeface="Courier New" pitchFamily="49" charset="0"/>
                <a:ea typeface="+mn-ea"/>
                <a:cs typeface="Courier New" pitchFamily="49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00" dirty="0">
                <a:latin typeface="Courier New" pitchFamily="49" charset="0"/>
                <a:ea typeface="+mn-ea"/>
                <a:cs typeface="Courier New" pitchFamily="49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latin typeface="Courier New" pitchFamily="49" charset="0"/>
                  <a:ea typeface="+mn-ea"/>
                  <a:cs typeface="Courier New" pitchFamily="49" charset="0"/>
                </a:rPr>
                <a:t>data[</a:t>
              </a:r>
              <a:r>
                <a:rPr lang="en-US" sz="1000" i="1" dirty="0">
                  <a:latin typeface="Times New Roman" pitchFamily="18" charset="0"/>
                  <a:ea typeface="+mn-ea"/>
                  <a:cs typeface="Times New Roman" pitchFamily="18" charset="0"/>
                </a:rPr>
                <a:t>n</a:t>
              </a:r>
              <a:r>
                <a:rPr lang="en-US" sz="1000" dirty="0">
                  <a:latin typeface="Courier New" pitchFamily="49" charset="0"/>
                  <a:ea typeface="+mn-ea"/>
                  <a:cs typeface="Courier New" pitchFamily="49" charset="0"/>
                </a:rPr>
                <a:t>-1]</a:t>
              </a:r>
            </a:p>
          </p:txBody>
        </p:sp>
        <p:sp>
          <p:nvSpPr>
            <p:cNvPr id="27" name="Rounded Rectangle 26"/>
            <p:cNvSpPr>
              <a:spLocks noChangeArrowheads="1"/>
            </p:cNvSpPr>
            <p:nvPr/>
          </p:nvSpPr>
          <p:spPr bwMode="auto">
            <a:xfrm>
              <a:off x="3657600" y="4419600"/>
              <a:ext cx="685800" cy="3048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8BAF6"/>
                </a:gs>
                <a:gs pos="50000">
                  <a:srgbClr val="C0D3F8"/>
                </a:gs>
                <a:gs pos="100000">
                  <a:srgbClr val="E0E9FB"/>
                </a:gs>
              </a:gsLst>
              <a:lin ang="162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Arial" pitchFamily="34" charset="0"/>
                  <a:ea typeface="+mn-ea"/>
                  <a:cs typeface="Arial" pitchFamily="34" charset="0"/>
                </a:rPr>
                <a:t>load</a:t>
              </a:r>
            </a:p>
          </p:txBody>
        </p:sp>
        <p:sp>
          <p:nvSpPr>
            <p:cNvPr id="28" name="Rounded Rectangle 27"/>
            <p:cNvSpPr>
              <a:spLocks noChangeArrowheads="1"/>
            </p:cNvSpPr>
            <p:nvPr/>
          </p:nvSpPr>
          <p:spPr bwMode="auto">
            <a:xfrm>
              <a:off x="3352800" y="4876800"/>
              <a:ext cx="685800" cy="3048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8BAF6"/>
                </a:gs>
                <a:gs pos="50000">
                  <a:srgbClr val="C0D3F8"/>
                </a:gs>
                <a:gs pos="100000">
                  <a:srgbClr val="E0E9FB"/>
                </a:gs>
              </a:gsLst>
              <a:lin ang="162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 err="1">
                  <a:latin typeface="Arial" pitchFamily="34" charset="0"/>
                  <a:ea typeface="+mn-ea"/>
                  <a:cs typeface="Arial" pitchFamily="34" charset="0"/>
                </a:rPr>
                <a:t>mul</a:t>
              </a:r>
              <a:endParaRPr lang="en-US" sz="1200" dirty="0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9" name="Rounded Rectangle 28"/>
            <p:cNvSpPr>
              <a:spLocks noChangeArrowheads="1"/>
            </p:cNvSpPr>
            <p:nvPr/>
          </p:nvSpPr>
          <p:spPr bwMode="auto">
            <a:xfrm>
              <a:off x="4191000" y="4876800"/>
              <a:ext cx="685800" cy="3048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8BAF6"/>
                </a:gs>
                <a:gs pos="50000">
                  <a:srgbClr val="C0D3F8"/>
                </a:gs>
                <a:gs pos="100000">
                  <a:srgbClr val="E0E9FB"/>
                </a:gs>
              </a:gsLst>
              <a:lin ang="162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Arial" pitchFamily="34" charset="0"/>
                  <a:ea typeface="+mn-ea"/>
                  <a:cs typeface="Arial" pitchFamily="34" charset="0"/>
                </a:rPr>
                <a:t>add</a:t>
              </a:r>
            </a:p>
          </p:txBody>
        </p:sp>
        <p:cxnSp>
          <p:nvCxnSpPr>
            <p:cNvPr id="30" name="Shape 17"/>
            <p:cNvCxnSpPr>
              <a:endCxn id="27" idx="3"/>
            </p:cNvCxnSpPr>
            <p:nvPr/>
          </p:nvCxnSpPr>
          <p:spPr bwMode="auto">
            <a:xfrm rot="10800000">
              <a:off x="4343400" y="4572000"/>
              <a:ext cx="381000" cy="1588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hape 22"/>
            <p:cNvCxnSpPr/>
            <p:nvPr/>
          </p:nvCxnSpPr>
          <p:spPr bwMode="auto">
            <a:xfrm rot="5400000">
              <a:off x="3198813" y="4572000"/>
              <a:ext cx="611188" cy="1587"/>
            </a:xfrm>
            <a:prstGeom prst="bentConnector3">
              <a:avLst>
                <a:gd name="adj1" fmla="val 50000"/>
              </a:avLst>
            </a:prstGeom>
            <a:ln w="635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hape 25"/>
            <p:cNvCxnSpPr/>
            <p:nvPr/>
          </p:nvCxnSpPr>
          <p:spPr bwMode="auto">
            <a:xfrm rot="5400000">
              <a:off x="3390901" y="5295900"/>
              <a:ext cx="228600" cy="3175"/>
            </a:xfrm>
            <a:prstGeom prst="bentConnector3">
              <a:avLst>
                <a:gd name="adj1" fmla="val 50000"/>
              </a:avLst>
            </a:prstGeom>
            <a:ln w="635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hape 37"/>
            <p:cNvCxnSpPr/>
            <p:nvPr/>
          </p:nvCxnSpPr>
          <p:spPr bwMode="auto">
            <a:xfrm rot="5400000">
              <a:off x="3962401" y="4114800"/>
              <a:ext cx="1524000" cy="3175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hape 41"/>
            <p:cNvCxnSpPr/>
            <p:nvPr/>
          </p:nvCxnSpPr>
          <p:spPr bwMode="auto">
            <a:xfrm rot="5400000">
              <a:off x="4611688" y="5295900"/>
              <a:ext cx="227012" cy="1588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00" name="Group 46"/>
            <p:cNvGrpSpPr>
              <a:grpSpLocks/>
            </p:cNvGrpSpPr>
            <p:nvPr/>
          </p:nvGrpSpPr>
          <p:grpSpPr bwMode="auto">
            <a:xfrm>
              <a:off x="4648200" y="4495800"/>
              <a:ext cx="152400" cy="152400"/>
              <a:chOff x="4495800" y="532782"/>
              <a:chExt cx="228600" cy="228689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4572000" y="609012"/>
                <a:ext cx="76200" cy="762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4495800" y="532782"/>
                <a:ext cx="228600" cy="22868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38" name="Rounded Rectangle 37"/>
            <p:cNvSpPr>
              <a:spLocks noChangeArrowheads="1"/>
            </p:cNvSpPr>
            <p:nvPr/>
          </p:nvSpPr>
          <p:spPr bwMode="auto">
            <a:xfrm>
              <a:off x="3657600" y="3505200"/>
              <a:ext cx="685800" cy="3048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8BAF6"/>
                </a:gs>
                <a:gs pos="50000">
                  <a:srgbClr val="C0D3F8"/>
                </a:gs>
                <a:gs pos="100000">
                  <a:srgbClr val="E0E9FB"/>
                </a:gs>
              </a:gsLst>
              <a:lin ang="162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Arial" pitchFamily="34" charset="0"/>
                  <a:ea typeface="+mn-ea"/>
                  <a:cs typeface="Arial" pitchFamily="34" charset="0"/>
                </a:rPr>
                <a:t>load</a:t>
              </a:r>
            </a:p>
          </p:txBody>
        </p:sp>
        <p:sp>
          <p:nvSpPr>
            <p:cNvPr id="39" name="Rounded Rectangle 38"/>
            <p:cNvSpPr>
              <a:spLocks noChangeArrowheads="1"/>
            </p:cNvSpPr>
            <p:nvPr/>
          </p:nvSpPr>
          <p:spPr bwMode="auto">
            <a:xfrm>
              <a:off x="3352800" y="3960813"/>
              <a:ext cx="685800" cy="3048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8BAF6"/>
                </a:gs>
                <a:gs pos="50000">
                  <a:srgbClr val="C0D3F8"/>
                </a:gs>
                <a:gs pos="100000">
                  <a:srgbClr val="E0E9FB"/>
                </a:gs>
              </a:gsLst>
              <a:lin ang="162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 err="1">
                  <a:latin typeface="Arial" pitchFamily="34" charset="0"/>
                  <a:ea typeface="+mn-ea"/>
                  <a:cs typeface="Arial" pitchFamily="34" charset="0"/>
                </a:rPr>
                <a:t>mul</a:t>
              </a:r>
              <a:endParaRPr lang="en-US" sz="1200" dirty="0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cxnSp>
          <p:nvCxnSpPr>
            <p:cNvPr id="40" name="Shape 17"/>
            <p:cNvCxnSpPr>
              <a:endCxn id="38" idx="3"/>
            </p:cNvCxnSpPr>
            <p:nvPr/>
          </p:nvCxnSpPr>
          <p:spPr bwMode="auto">
            <a:xfrm rot="10800000">
              <a:off x="4343400" y="3657600"/>
              <a:ext cx="381000" cy="1588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04" name="Group 46"/>
            <p:cNvGrpSpPr>
              <a:grpSpLocks/>
            </p:cNvGrpSpPr>
            <p:nvPr/>
          </p:nvGrpSpPr>
          <p:grpSpPr bwMode="auto">
            <a:xfrm>
              <a:off x="4648200" y="3581400"/>
              <a:ext cx="152400" cy="152400"/>
              <a:chOff x="4495800" y="532339"/>
              <a:chExt cx="228600" cy="228689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4572000" y="608569"/>
                <a:ext cx="76200" cy="762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495800" y="532339"/>
                <a:ext cx="228600" cy="22868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cxnSp>
          <p:nvCxnSpPr>
            <p:cNvPr id="45" name="Shape 47"/>
            <p:cNvCxnSpPr/>
            <p:nvPr/>
          </p:nvCxnSpPr>
          <p:spPr bwMode="auto">
            <a:xfrm rot="5400000">
              <a:off x="3808413" y="3884612"/>
              <a:ext cx="152400" cy="3175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hape 47"/>
            <p:cNvCxnSpPr/>
            <p:nvPr/>
          </p:nvCxnSpPr>
          <p:spPr bwMode="auto">
            <a:xfrm rot="5400000">
              <a:off x="3808413" y="4799012"/>
              <a:ext cx="152400" cy="3175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2667000" y="2819400"/>
            <a:ext cx="2362200" cy="18288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data[2]</a:t>
            </a: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data[3]</a:t>
            </a: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53" name="Rounded Rectangle 52"/>
          <p:cNvSpPr>
            <a:spLocks noChangeArrowheads="1"/>
          </p:cNvSpPr>
          <p:nvPr/>
        </p:nvSpPr>
        <p:spPr bwMode="auto">
          <a:xfrm>
            <a:off x="3657600" y="38100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54" name="Rounded Rectangle 53"/>
          <p:cNvSpPr>
            <a:spLocks noChangeArrowheads="1"/>
          </p:cNvSpPr>
          <p:nvPr/>
        </p:nvSpPr>
        <p:spPr bwMode="auto">
          <a:xfrm>
            <a:off x="3352800" y="42672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5" name="Rounded Rectangle 54"/>
          <p:cNvSpPr>
            <a:spLocks noChangeArrowheads="1"/>
          </p:cNvSpPr>
          <p:nvPr/>
        </p:nvSpPr>
        <p:spPr bwMode="auto">
          <a:xfrm>
            <a:off x="4191000" y="42672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cxnSp>
        <p:nvCxnSpPr>
          <p:cNvPr id="56" name="Shape 17"/>
          <p:cNvCxnSpPr>
            <a:endCxn id="53" idx="3"/>
          </p:cNvCxnSpPr>
          <p:nvPr/>
        </p:nvCxnSpPr>
        <p:spPr bwMode="auto">
          <a:xfrm rot="10800000">
            <a:off x="4343400" y="3962400"/>
            <a:ext cx="3810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hape 22"/>
          <p:cNvCxnSpPr/>
          <p:nvPr/>
        </p:nvCxnSpPr>
        <p:spPr bwMode="auto">
          <a:xfrm rot="5400000">
            <a:off x="3198813" y="3962400"/>
            <a:ext cx="611188" cy="1587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hape 37"/>
          <p:cNvCxnSpPr/>
          <p:nvPr/>
        </p:nvCxnSpPr>
        <p:spPr bwMode="auto">
          <a:xfrm rot="5400000">
            <a:off x="3922713" y="3467100"/>
            <a:ext cx="1601788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hape 41"/>
          <p:cNvCxnSpPr/>
          <p:nvPr/>
        </p:nvCxnSpPr>
        <p:spPr bwMode="auto">
          <a:xfrm rot="5400000">
            <a:off x="4497388" y="4800600"/>
            <a:ext cx="455612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6" name="Group 46"/>
          <p:cNvGrpSpPr>
            <a:grpSpLocks/>
          </p:cNvGrpSpPr>
          <p:nvPr/>
        </p:nvGrpSpPr>
        <p:grpSpPr bwMode="auto">
          <a:xfrm>
            <a:off x="4648200" y="3886200"/>
            <a:ext cx="152400" cy="152400"/>
            <a:chOff x="4495800" y="532782"/>
            <a:chExt cx="228600" cy="228689"/>
          </a:xfrm>
        </p:grpSpPr>
        <p:sp>
          <p:nvSpPr>
            <p:cNvPr id="70" name="Oval 69"/>
            <p:cNvSpPr/>
            <p:nvPr/>
          </p:nvSpPr>
          <p:spPr>
            <a:xfrm>
              <a:off x="4572000" y="609012"/>
              <a:ext cx="76200" cy="762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495800" y="532782"/>
              <a:ext cx="228600" cy="22868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1" name="Rounded Rectangle 60"/>
          <p:cNvSpPr>
            <a:spLocks noChangeArrowheads="1"/>
          </p:cNvSpPr>
          <p:nvPr/>
        </p:nvSpPr>
        <p:spPr bwMode="auto">
          <a:xfrm>
            <a:off x="3657600" y="28956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62" name="Rounded Rectangle 61"/>
          <p:cNvSpPr>
            <a:spLocks noChangeArrowheads="1"/>
          </p:cNvSpPr>
          <p:nvPr/>
        </p:nvSpPr>
        <p:spPr bwMode="auto">
          <a:xfrm>
            <a:off x="3352800" y="3351213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63" name="Shape 17"/>
          <p:cNvCxnSpPr>
            <a:endCxn id="61" idx="3"/>
          </p:cNvCxnSpPr>
          <p:nvPr/>
        </p:nvCxnSpPr>
        <p:spPr bwMode="auto">
          <a:xfrm rot="10800000">
            <a:off x="4343400" y="3048000"/>
            <a:ext cx="3810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hape 22"/>
          <p:cNvCxnSpPr/>
          <p:nvPr/>
        </p:nvCxnSpPr>
        <p:spPr bwMode="auto">
          <a:xfrm rot="5400000">
            <a:off x="3161507" y="3009106"/>
            <a:ext cx="685800" cy="1587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81" name="Group 46"/>
          <p:cNvGrpSpPr>
            <a:grpSpLocks/>
          </p:cNvGrpSpPr>
          <p:nvPr/>
        </p:nvGrpSpPr>
        <p:grpSpPr bwMode="auto">
          <a:xfrm>
            <a:off x="4648200" y="2971800"/>
            <a:ext cx="152400" cy="152400"/>
            <a:chOff x="4495800" y="532339"/>
            <a:chExt cx="228600" cy="228689"/>
          </a:xfrm>
        </p:grpSpPr>
        <p:sp>
          <p:nvSpPr>
            <p:cNvPr id="68" name="Oval 67"/>
            <p:cNvSpPr/>
            <p:nvPr/>
          </p:nvSpPr>
          <p:spPr>
            <a:xfrm>
              <a:off x="4572000" y="608569"/>
              <a:ext cx="76200" cy="762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495800" y="532339"/>
              <a:ext cx="228600" cy="22868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66" name="Shape 47"/>
          <p:cNvCxnSpPr/>
          <p:nvPr/>
        </p:nvCxnSpPr>
        <p:spPr bwMode="auto">
          <a:xfrm rot="5400000">
            <a:off x="3808413" y="3275012"/>
            <a:ext cx="1524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hape 47"/>
          <p:cNvCxnSpPr/>
          <p:nvPr/>
        </p:nvCxnSpPr>
        <p:spPr bwMode="auto">
          <a:xfrm rot="5400000">
            <a:off x="3808413" y="4189412"/>
            <a:ext cx="1524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hape 22"/>
          <p:cNvCxnSpPr/>
          <p:nvPr/>
        </p:nvCxnSpPr>
        <p:spPr bwMode="auto">
          <a:xfrm rot="5400000">
            <a:off x="2856707" y="5217319"/>
            <a:ext cx="1295400" cy="1587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5" name="TextBox 184"/>
          <p:cNvSpPr txBox="1">
            <a:spLocks noChangeArrowheads="1"/>
          </p:cNvSpPr>
          <p:nvPr/>
        </p:nvSpPr>
        <p:spPr bwMode="auto">
          <a:xfrm>
            <a:off x="3352800" y="4748213"/>
            <a:ext cx="304800" cy="50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US" sz="900">
                <a:sym typeface="Symbol" charset="0"/>
              </a:rPr>
              <a:t></a:t>
            </a:r>
          </a:p>
          <a:p>
            <a:pPr algn="ctr"/>
            <a:r>
              <a:rPr lang="en-US" sz="900">
                <a:sym typeface="Symbol" charset="0"/>
              </a:rPr>
              <a:t></a:t>
            </a:r>
          </a:p>
          <a:p>
            <a:pPr algn="ctr"/>
            <a:r>
              <a:rPr lang="en-US" sz="900">
                <a:sym typeface="Symbol" charset="0"/>
              </a:rPr>
              <a:t></a:t>
            </a:r>
            <a:endParaRPr lang="en-US" sz="900"/>
          </a:p>
        </p:txBody>
      </p:sp>
      <p:sp>
        <p:nvSpPr>
          <p:cNvPr id="2086" name="TextBox 189"/>
          <p:cNvSpPr txBox="1">
            <a:spLocks noChangeArrowheads="1"/>
          </p:cNvSpPr>
          <p:nvPr/>
        </p:nvSpPr>
        <p:spPr bwMode="auto">
          <a:xfrm>
            <a:off x="4572000" y="4738688"/>
            <a:ext cx="304800" cy="50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US" sz="900">
                <a:sym typeface="Symbol" charset="0"/>
              </a:rPr>
              <a:t></a:t>
            </a:r>
          </a:p>
          <a:p>
            <a:pPr algn="ctr"/>
            <a:r>
              <a:rPr lang="en-US" sz="900">
                <a:sym typeface="Symbol" charset="0"/>
              </a:rPr>
              <a:t></a:t>
            </a:r>
          </a:p>
          <a:p>
            <a:pPr algn="ctr"/>
            <a:r>
              <a:rPr lang="en-US" sz="900">
                <a:sym typeface="Symbol" charset="0"/>
              </a:rPr>
              <a:t></a:t>
            </a:r>
            <a:endParaRPr lang="en-US" sz="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51</Words>
  <Application>Microsoft Macintosh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Arial</vt:lpstr>
      <vt:lpstr>Courier New</vt:lpstr>
      <vt:lpstr>Times New Roman</vt:lpstr>
      <vt:lpstr>Symbol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Aaron McCartney - Admin</dc:creator>
  <cp:lastModifiedBy>Randy Bryant</cp:lastModifiedBy>
  <cp:revision>2</cp:revision>
  <dcterms:created xsi:type="dcterms:W3CDTF">2009-05-29T12:12:50Z</dcterms:created>
  <dcterms:modified xsi:type="dcterms:W3CDTF">2014-07-09T13:54:09Z</dcterms:modified>
</cp:coreProperties>
</file>