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200" d="100"/>
          <a:sy n="200" d="100"/>
        </p:scale>
        <p:origin x="704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AA765D-3CFF-CF44-A6FB-24A206ED3973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64342-27ED-8443-BEED-BD156CA8DE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56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A3F1C5-DED2-F44D-9031-0DC15CF1A103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AE9CD-B831-A04F-B088-38D79FE65B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2D3014-5969-3445-8639-2E939B4327EF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59D61-7B99-0D46-9132-26D207A912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1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ADF22C-3B02-AB4F-9CCA-9C57D59357CF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0133B-DF7F-C746-AA5B-3683879BBB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48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DD112C-ACBA-0E40-BD35-41022F28D90B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7DDC43-E270-E845-9A8B-F0F8D2B2CB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18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B874CE-AD73-D74F-8F75-6CCB8A0D18AF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320B4-E61A-6349-B128-568FB1163A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8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F3112A-65AC-1847-B387-34AEA71C30B4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A907C-8BB8-3048-B688-F5CEA086B7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6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5DB8ED-7FB5-C84E-AC71-CFE06EE47D9C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41BF2-DFC0-3E43-AB06-5CCC53E981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6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BD0A63-F7A6-C94B-B749-E6F3BA9EFB9C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A470A-BBE9-B14F-9D0C-90E578EBA9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0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12A1-9E06-4247-AA62-881EF31F2A81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6FEB7-24B4-5B4B-802D-8306F7758E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9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A1B26B-E121-664F-9E3F-AE242137B824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5D688-F86F-5C48-B279-E0544112E0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8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D9F1B290-36B5-4049-B9F1-E95BCD236A3B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15778526-2470-D34E-8C7A-8B8F17A73E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33600" y="3810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6400" y="3810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3810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2743200" y="8382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2743200" y="1143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2743200" y="1447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2743200" y="17526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cmp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2743200" y="2057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latin typeface="Arial" pitchFamily="34" charset="0"/>
                <a:ea typeface="+mn-ea"/>
                <a:cs typeface="Arial" pitchFamily="34" charset="0"/>
              </a:rPr>
              <a:t>jne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8" name="Shape 17"/>
          <p:cNvCxnSpPr>
            <a:stCxn id="6" idx="2"/>
            <a:endCxn id="8" idx="1"/>
          </p:cNvCxnSpPr>
          <p:nvPr/>
        </p:nvCxnSpPr>
        <p:spPr>
          <a:xfrm rot="16200000" flipH="1">
            <a:off x="2133600" y="381000"/>
            <a:ext cx="381000" cy="8382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5" idx="2"/>
          </p:cNvCxnSpPr>
          <p:nvPr/>
        </p:nvCxnSpPr>
        <p:spPr>
          <a:xfrm rot="16200000" flipH="1">
            <a:off x="2286000" y="762000"/>
            <a:ext cx="609600" cy="304800"/>
          </a:xfrm>
          <a:prstGeom prst="bentConnector3">
            <a:avLst>
              <a:gd name="adj1" fmla="val 100781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endCxn id="51" idx="0"/>
          </p:cNvCxnSpPr>
          <p:nvPr/>
        </p:nvCxnSpPr>
        <p:spPr>
          <a:xfrm rot="5400000">
            <a:off x="1981200" y="1828800"/>
            <a:ext cx="1219200" cy="304800"/>
          </a:xfrm>
          <a:prstGeom prst="bentConnector3">
            <a:avLst>
              <a:gd name="adj1" fmla="val 391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676400" y="2590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219200" y="2590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hape 37"/>
          <p:cNvCxnSpPr>
            <a:stCxn id="6" idx="2"/>
          </p:cNvCxnSpPr>
          <p:nvPr/>
        </p:nvCxnSpPr>
        <p:spPr>
          <a:xfrm rot="16200000" flipH="1">
            <a:off x="1866900" y="647700"/>
            <a:ext cx="914400" cy="838200"/>
          </a:xfrm>
          <a:prstGeom prst="bentConnector3">
            <a:avLst>
              <a:gd name="adj1" fmla="val 10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endCxn id="34" idx="0"/>
          </p:cNvCxnSpPr>
          <p:nvPr/>
        </p:nvCxnSpPr>
        <p:spPr>
          <a:xfrm rot="5400000">
            <a:off x="1866900" y="1714500"/>
            <a:ext cx="914400" cy="838200"/>
          </a:xfrm>
          <a:prstGeom prst="bentConnector3">
            <a:avLst>
              <a:gd name="adj1" fmla="val 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8" name="Group 46"/>
          <p:cNvGrpSpPr>
            <a:grpSpLocks/>
          </p:cNvGrpSpPr>
          <p:nvPr/>
        </p:nvGrpSpPr>
        <p:grpSpPr bwMode="auto">
          <a:xfrm>
            <a:off x="1828800" y="914400"/>
            <a:ext cx="152400" cy="152400"/>
            <a:chOff x="4495800" y="533400"/>
            <a:chExt cx="228600" cy="228600"/>
          </a:xfrm>
        </p:grpSpPr>
        <p:sp>
          <p:nvSpPr>
            <p:cNvPr id="45" name="Oval 4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48" name="Shape 47"/>
          <p:cNvCxnSpPr/>
          <p:nvPr/>
        </p:nvCxnSpPr>
        <p:spPr>
          <a:xfrm rot="5400000">
            <a:off x="458788" y="1598612"/>
            <a:ext cx="19812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3733800" y="990600"/>
            <a:ext cx="27432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vmulsd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(%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3733800" y="1447800"/>
            <a:ext cx="25146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addq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$8,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%rdx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3733800" y="1752600"/>
            <a:ext cx="25146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cmpq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,%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3733800" y="2057400"/>
            <a:ext cx="25146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jne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loop</a:t>
            </a:r>
          </a:p>
        </p:txBody>
      </p:sp>
      <p:sp>
        <p:nvSpPr>
          <p:cNvPr id="49" name="Right Brace 48"/>
          <p:cNvSpPr/>
          <p:nvPr/>
        </p:nvSpPr>
        <p:spPr>
          <a:xfrm>
            <a:off x="3581400" y="838200"/>
            <a:ext cx="152400" cy="609600"/>
          </a:xfrm>
          <a:prstGeom prst="rightBrace">
            <a:avLst>
              <a:gd name="adj1" fmla="val 2395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133600" y="25908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5" name="Shape 74"/>
          <p:cNvCxnSpPr/>
          <p:nvPr/>
        </p:nvCxnSpPr>
        <p:spPr>
          <a:xfrm>
            <a:off x="1447800" y="1981200"/>
            <a:ext cx="1295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74"/>
          <p:cNvCxnSpPr/>
          <p:nvPr/>
        </p:nvCxnSpPr>
        <p:spPr>
          <a:xfrm>
            <a:off x="1905000" y="1828800"/>
            <a:ext cx="8382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80" name="Group 57"/>
          <p:cNvGrpSpPr>
            <a:grpSpLocks/>
          </p:cNvGrpSpPr>
          <p:nvPr/>
        </p:nvGrpSpPr>
        <p:grpSpPr bwMode="auto">
          <a:xfrm>
            <a:off x="1828800" y="1752600"/>
            <a:ext cx="152400" cy="152400"/>
            <a:chOff x="4495800" y="533400"/>
            <a:chExt cx="228600" cy="228600"/>
          </a:xfrm>
        </p:grpSpPr>
        <p:sp>
          <p:nvSpPr>
            <p:cNvPr id="86" name="Oval 85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081" name="Group 57"/>
          <p:cNvGrpSpPr>
            <a:grpSpLocks/>
          </p:cNvGrpSpPr>
          <p:nvPr/>
        </p:nvGrpSpPr>
        <p:grpSpPr bwMode="auto">
          <a:xfrm>
            <a:off x="1371600" y="1905000"/>
            <a:ext cx="152400" cy="152400"/>
            <a:chOff x="4495800" y="533400"/>
            <a:chExt cx="228600" cy="228600"/>
          </a:xfrm>
        </p:grpSpPr>
        <p:sp>
          <p:nvSpPr>
            <p:cNvPr id="59" name="Oval 58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Arc 42"/>
          <p:cNvSpPr/>
          <p:nvPr/>
        </p:nvSpPr>
        <p:spPr>
          <a:xfrm>
            <a:off x="3276600" y="990600"/>
            <a:ext cx="304800" cy="304800"/>
          </a:xfrm>
          <a:prstGeom prst="arc">
            <a:avLst>
              <a:gd name="adj1" fmla="val 16200000"/>
              <a:gd name="adj2" fmla="val 5400000"/>
            </a:avLst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4" name="Arc 43"/>
          <p:cNvSpPr/>
          <p:nvPr/>
        </p:nvSpPr>
        <p:spPr>
          <a:xfrm>
            <a:off x="3276600" y="1905000"/>
            <a:ext cx="304800" cy="304800"/>
          </a:xfrm>
          <a:prstGeom prst="arc">
            <a:avLst>
              <a:gd name="adj1" fmla="val 16200000"/>
              <a:gd name="adj2" fmla="val 5400000"/>
            </a:avLst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42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32</cp:revision>
  <cp:lastPrinted>2014-07-09T02:29:29Z</cp:lastPrinted>
  <dcterms:created xsi:type="dcterms:W3CDTF">2009-05-12T01:15:40Z</dcterms:created>
  <dcterms:modified xsi:type="dcterms:W3CDTF">2014-07-09T12:33:46Z</dcterms:modified>
</cp:coreProperties>
</file>