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709" autoAdjust="0"/>
  </p:normalViewPr>
  <p:slideViewPr>
    <p:cSldViewPr>
      <p:cViewPr>
        <p:scale>
          <a:sx n="200" d="100"/>
          <a:sy n="200" d="100"/>
        </p:scale>
        <p:origin x="19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7FEAC6-2F18-DF4E-A98B-428E682E4AB8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77AFC-10C9-9447-8A55-B81F7754C5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09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58DD04-E807-5A49-8399-AB4EE75C211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C0B77-DD92-074F-B6C8-7EFB19790A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8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31515B-1EB7-9649-A691-79240F89FC37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62486-4A4A-264E-84CA-964380B890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7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4DF57F-5D1C-5E4C-8180-20F5D277A786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8A64E-01F5-D44B-8FC9-E4E0031A24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5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7B5AB8-FD1B-1249-859C-3685FE836D63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E660F-5F0A-9645-9078-C60C6548C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24F9F8-209B-7C47-8919-D6897BAED99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E739C-74BE-7F41-9617-68EBC0AF11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7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30520B-2EB4-7642-B028-45D891FD1B36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89A60-8BFC-BB46-AC75-DA17BD8DD9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3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A8AA3C-25BF-7A48-B902-F8F60A0DB82D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D95E3-F8E7-684B-B039-121F2179CF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1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57F2B5-986C-BF42-8818-D8795E9D6B0B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20B3B-E02A-C64A-AFC3-EC140D7D3F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73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420E74-9C72-6D42-BDBC-2D240685909F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EF2BA-0E22-6845-BE63-B4DFAB37A6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79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86599B-8EEF-9D47-8C9F-F5CC1353BA66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A41E2-A731-C547-BC8A-A5C5BFB22E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1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F11C050-0FE4-3540-B1FE-5D869C77944A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7C47630-F599-7744-BB6F-2AD625A129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67000" y="3048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1000" y="304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3124200" y="685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2819400" y="11430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4114800" y="11430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3581400" y="1600200"/>
            <a:ext cx="685800" cy="304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cmp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3581400" y="2057400"/>
            <a:ext cx="685800" cy="304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latin typeface="Arial" pitchFamily="34" charset="0"/>
                <a:ea typeface="+mn-ea"/>
                <a:cs typeface="Arial" pitchFamily="34" charset="0"/>
              </a:rPr>
              <a:t>jne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8" name="Shape 17"/>
          <p:cNvCxnSpPr>
            <a:stCxn id="6" idx="2"/>
            <a:endCxn id="8" idx="3"/>
          </p:cNvCxnSpPr>
          <p:nvPr/>
        </p:nvCxnSpPr>
        <p:spPr>
          <a:xfrm rot="5400000">
            <a:off x="3962400" y="381000"/>
            <a:ext cx="304800" cy="609600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5" idx="2"/>
          </p:cNvCxnSpPr>
          <p:nvPr/>
        </p:nvCxnSpPr>
        <p:spPr>
          <a:xfrm rot="5400000">
            <a:off x="2667001" y="838200"/>
            <a:ext cx="609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endCxn id="30" idx="0"/>
          </p:cNvCxnSpPr>
          <p:nvPr/>
        </p:nvCxnSpPr>
        <p:spPr>
          <a:xfrm rot="5400000">
            <a:off x="2476501" y="1943100"/>
            <a:ext cx="990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191000" y="2438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hape 37"/>
          <p:cNvCxnSpPr>
            <a:stCxn id="6" idx="2"/>
            <a:endCxn id="10" idx="0"/>
          </p:cNvCxnSpPr>
          <p:nvPr/>
        </p:nvCxnSpPr>
        <p:spPr>
          <a:xfrm rot="5400000">
            <a:off x="4114801" y="838200"/>
            <a:ext cx="609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10" idx="2"/>
            <a:endCxn id="34" idx="0"/>
          </p:cNvCxnSpPr>
          <p:nvPr/>
        </p:nvCxnSpPr>
        <p:spPr>
          <a:xfrm rot="5400000">
            <a:off x="3924301" y="1943100"/>
            <a:ext cx="990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3" name="Group 46"/>
          <p:cNvGrpSpPr>
            <a:grpSpLocks/>
          </p:cNvGrpSpPr>
          <p:nvPr/>
        </p:nvGrpSpPr>
        <p:grpSpPr bwMode="auto">
          <a:xfrm>
            <a:off x="4343400" y="762000"/>
            <a:ext cx="152400" cy="152400"/>
            <a:chOff x="4495800" y="533400"/>
            <a:chExt cx="228600" cy="228600"/>
          </a:xfrm>
        </p:grpSpPr>
        <p:sp>
          <p:nvSpPr>
            <p:cNvPr id="45" name="Oval 4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2667000" y="2438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4" name="Shape 47"/>
          <p:cNvCxnSpPr/>
          <p:nvPr/>
        </p:nvCxnSpPr>
        <p:spPr>
          <a:xfrm rot="5400000">
            <a:off x="3201194" y="1067594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hape 47"/>
          <p:cNvCxnSpPr/>
          <p:nvPr/>
        </p:nvCxnSpPr>
        <p:spPr>
          <a:xfrm rot="5400000">
            <a:off x="3860007" y="1980406"/>
            <a:ext cx="1524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733800" y="304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4" name="Shape 47"/>
          <p:cNvCxnSpPr>
            <a:stCxn id="27" idx="2"/>
          </p:cNvCxnSpPr>
          <p:nvPr/>
        </p:nvCxnSpPr>
        <p:spPr>
          <a:xfrm rot="5400000">
            <a:off x="3428207" y="1066006"/>
            <a:ext cx="10668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hape 47"/>
          <p:cNvCxnSpPr/>
          <p:nvPr/>
        </p:nvCxnSpPr>
        <p:spPr>
          <a:xfrm rot="10800000">
            <a:off x="4267200" y="1751013"/>
            <a:ext cx="1524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2" name="Group 57"/>
          <p:cNvGrpSpPr>
            <a:grpSpLocks/>
          </p:cNvGrpSpPr>
          <p:nvPr/>
        </p:nvGrpSpPr>
        <p:grpSpPr bwMode="auto">
          <a:xfrm>
            <a:off x="4343400" y="1676400"/>
            <a:ext cx="152400" cy="152400"/>
            <a:chOff x="4495800" y="533400"/>
            <a:chExt cx="228600" cy="228600"/>
          </a:xfrm>
        </p:grpSpPr>
        <p:sp>
          <p:nvSpPr>
            <p:cNvPr id="59" name="Oval 58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15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39</cp:revision>
  <cp:lastPrinted>2014-07-09T12:35:51Z</cp:lastPrinted>
  <dcterms:created xsi:type="dcterms:W3CDTF">2009-05-12T01:15:40Z</dcterms:created>
  <dcterms:modified xsi:type="dcterms:W3CDTF">2014-07-09T12:36:03Z</dcterms:modified>
</cp:coreProperties>
</file>