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cpe-examp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6807817589577"/>
          <c:y val="0.0633804269834465"/>
          <c:w val="0.817589576547231"/>
          <c:h val="0.769954816687795"/>
        </c:manualLayout>
      </c:layout>
      <c:scatterChart>
        <c:scatterStyle val="lineMarker"/>
        <c:varyColors val="0"/>
        <c:ser>
          <c:idx val="0"/>
          <c:order val="0"/>
          <c:tx>
            <c:strRef>
              <c:f>'cpe2'!$A$3</c:f>
              <c:strCache>
                <c:ptCount val="1"/>
                <c:pt idx="0">
                  <c:v>psum1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0.0</c:v>
                </c:pt>
                <c:pt idx="1">
                  <c:v>193.0</c:v>
                </c:pt>
                <c:pt idx="2">
                  <c:v>120.0</c:v>
                </c:pt>
                <c:pt idx="3">
                  <c:v>91.0</c:v>
                </c:pt>
                <c:pt idx="4">
                  <c:v>95.0</c:v>
                </c:pt>
                <c:pt idx="5">
                  <c:v>196.0</c:v>
                </c:pt>
                <c:pt idx="6">
                  <c:v>97.0</c:v>
                </c:pt>
                <c:pt idx="7">
                  <c:v>181.0</c:v>
                </c:pt>
                <c:pt idx="8">
                  <c:v>91.0</c:v>
                </c:pt>
                <c:pt idx="9">
                  <c:v>83.0</c:v>
                </c:pt>
                <c:pt idx="10">
                  <c:v>43.0</c:v>
                </c:pt>
                <c:pt idx="11">
                  <c:v>183.0</c:v>
                </c:pt>
                <c:pt idx="12">
                  <c:v>140.0</c:v>
                </c:pt>
                <c:pt idx="13">
                  <c:v>146.0</c:v>
                </c:pt>
                <c:pt idx="14">
                  <c:v>94.0</c:v>
                </c:pt>
                <c:pt idx="15">
                  <c:v>134.0</c:v>
                </c:pt>
                <c:pt idx="16">
                  <c:v>163.0</c:v>
                </c:pt>
                <c:pt idx="17">
                  <c:v>131.0</c:v>
                </c:pt>
                <c:pt idx="18">
                  <c:v>110.0</c:v>
                </c:pt>
                <c:pt idx="19">
                  <c:v>182.0</c:v>
                </c:pt>
                <c:pt idx="20">
                  <c:v>189.0</c:v>
                </c:pt>
                <c:pt idx="21">
                  <c:v>112.0</c:v>
                </c:pt>
                <c:pt idx="22">
                  <c:v>141.0</c:v>
                </c:pt>
                <c:pt idx="23">
                  <c:v>185.0</c:v>
                </c:pt>
                <c:pt idx="24">
                  <c:v>188.0</c:v>
                </c:pt>
                <c:pt idx="25">
                  <c:v>47.0</c:v>
                </c:pt>
                <c:pt idx="26">
                  <c:v>130.0</c:v>
                </c:pt>
                <c:pt idx="27">
                  <c:v>102.0</c:v>
                </c:pt>
                <c:pt idx="28">
                  <c:v>59.0</c:v>
                </c:pt>
                <c:pt idx="29">
                  <c:v>174.0</c:v>
                </c:pt>
              </c:numCache>
            </c:numRef>
          </c:xVal>
          <c:yVal>
            <c:numRef>
              <c:f>'cpe2'!$B$3:$AE$3</c:f>
              <c:numCache>
                <c:formatCode>General</c:formatCode>
                <c:ptCount val="30"/>
                <c:pt idx="1">
                  <c:v>2112.6</c:v>
                </c:pt>
                <c:pt idx="2">
                  <c:v>1451.1</c:v>
                </c:pt>
                <c:pt idx="3">
                  <c:v>1188.6</c:v>
                </c:pt>
                <c:pt idx="4">
                  <c:v>1218.0</c:v>
                </c:pt>
                <c:pt idx="5">
                  <c:v>2131.5</c:v>
                </c:pt>
                <c:pt idx="6">
                  <c:v>1247.4</c:v>
                </c:pt>
                <c:pt idx="7">
                  <c:v>2003.4</c:v>
                </c:pt>
                <c:pt idx="8">
                  <c:v>1190.7</c:v>
                </c:pt>
                <c:pt idx="9">
                  <c:v>1117.2</c:v>
                </c:pt>
                <c:pt idx="10">
                  <c:v>758.1</c:v>
                </c:pt>
                <c:pt idx="11">
                  <c:v>2020.2</c:v>
                </c:pt>
                <c:pt idx="12">
                  <c:v>1629.6</c:v>
                </c:pt>
                <c:pt idx="13">
                  <c:v>1686.3</c:v>
                </c:pt>
                <c:pt idx="14">
                  <c:v>1211.7</c:v>
                </c:pt>
                <c:pt idx="15">
                  <c:v>1568.7</c:v>
                </c:pt>
                <c:pt idx="16">
                  <c:v>1841.7</c:v>
                </c:pt>
                <c:pt idx="17">
                  <c:v>1543.5</c:v>
                </c:pt>
                <c:pt idx="18">
                  <c:v>1358.7</c:v>
                </c:pt>
                <c:pt idx="19">
                  <c:v>2011.8</c:v>
                </c:pt>
                <c:pt idx="20">
                  <c:v>2066.4</c:v>
                </c:pt>
                <c:pt idx="21">
                  <c:v>1373.4</c:v>
                </c:pt>
                <c:pt idx="22">
                  <c:v>1635.9</c:v>
                </c:pt>
                <c:pt idx="23">
                  <c:v>2032.8</c:v>
                </c:pt>
                <c:pt idx="24">
                  <c:v>2058.0</c:v>
                </c:pt>
                <c:pt idx="25">
                  <c:v>787.5</c:v>
                </c:pt>
                <c:pt idx="26">
                  <c:v>1539.3</c:v>
                </c:pt>
                <c:pt idx="27">
                  <c:v>1285.2</c:v>
                </c:pt>
                <c:pt idx="28">
                  <c:v>905.1</c:v>
                </c:pt>
                <c:pt idx="29">
                  <c:v>1938.3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'cpe2'!$A$4</c:f>
              <c:strCache>
                <c:ptCount val="1"/>
                <c:pt idx="0">
                  <c:v>psum1i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0.0</c:v>
                </c:pt>
                <c:pt idx="1">
                  <c:v>193.0</c:v>
                </c:pt>
                <c:pt idx="2">
                  <c:v>120.0</c:v>
                </c:pt>
                <c:pt idx="3">
                  <c:v>91.0</c:v>
                </c:pt>
                <c:pt idx="4">
                  <c:v>95.0</c:v>
                </c:pt>
                <c:pt idx="5">
                  <c:v>196.0</c:v>
                </c:pt>
                <c:pt idx="6">
                  <c:v>97.0</c:v>
                </c:pt>
                <c:pt idx="7">
                  <c:v>181.0</c:v>
                </c:pt>
                <c:pt idx="8">
                  <c:v>91.0</c:v>
                </c:pt>
                <c:pt idx="9">
                  <c:v>83.0</c:v>
                </c:pt>
                <c:pt idx="10">
                  <c:v>43.0</c:v>
                </c:pt>
                <c:pt idx="11">
                  <c:v>183.0</c:v>
                </c:pt>
                <c:pt idx="12">
                  <c:v>140.0</c:v>
                </c:pt>
                <c:pt idx="13">
                  <c:v>146.0</c:v>
                </c:pt>
                <c:pt idx="14">
                  <c:v>94.0</c:v>
                </c:pt>
                <c:pt idx="15">
                  <c:v>134.0</c:v>
                </c:pt>
                <c:pt idx="16">
                  <c:v>163.0</c:v>
                </c:pt>
                <c:pt idx="17">
                  <c:v>131.0</c:v>
                </c:pt>
                <c:pt idx="18">
                  <c:v>110.0</c:v>
                </c:pt>
                <c:pt idx="19">
                  <c:v>182.0</c:v>
                </c:pt>
                <c:pt idx="20">
                  <c:v>189.0</c:v>
                </c:pt>
                <c:pt idx="21">
                  <c:v>112.0</c:v>
                </c:pt>
                <c:pt idx="22">
                  <c:v>141.0</c:v>
                </c:pt>
                <c:pt idx="23">
                  <c:v>185.0</c:v>
                </c:pt>
                <c:pt idx="24">
                  <c:v>188.0</c:v>
                </c:pt>
                <c:pt idx="25">
                  <c:v>47.0</c:v>
                </c:pt>
                <c:pt idx="26">
                  <c:v>130.0</c:v>
                </c:pt>
                <c:pt idx="27">
                  <c:v>102.0</c:v>
                </c:pt>
                <c:pt idx="28">
                  <c:v>59.0</c:v>
                </c:pt>
                <c:pt idx="29">
                  <c:v>174.0</c:v>
                </c:pt>
              </c:numCache>
            </c:numRef>
          </c:xVal>
          <c:yVal>
            <c:numRef>
              <c:f>'cpe2'!$B$4:$AE$4</c:f>
              <c:numCache>
                <c:formatCode>General</c:formatCode>
                <c:ptCount val="30"/>
                <c:pt idx="0">
                  <c:v>367.79</c:v>
                </c:pt>
                <c:pt idx="1">
                  <c:v>2107.43</c:v>
                </c:pt>
                <c:pt idx="2">
                  <c:v>1449.43</c:v>
                </c:pt>
                <c:pt idx="3">
                  <c:v>1188.03</c:v>
                </c:pt>
                <c:pt idx="4">
                  <c:v>1224.09</c:v>
                </c:pt>
                <c:pt idx="5">
                  <c:v>2134.47</c:v>
                </c:pt>
                <c:pt idx="6">
                  <c:v>1242.12</c:v>
                </c:pt>
                <c:pt idx="7">
                  <c:v>1999.27</c:v>
                </c:pt>
                <c:pt idx="8">
                  <c:v>1188.03</c:v>
                </c:pt>
                <c:pt idx="9">
                  <c:v>1115.92</c:v>
                </c:pt>
                <c:pt idx="10">
                  <c:v>755.38</c:v>
                </c:pt>
                <c:pt idx="11">
                  <c:v>2017.29</c:v>
                </c:pt>
                <c:pt idx="12">
                  <c:v>1629.7</c:v>
                </c:pt>
                <c:pt idx="13">
                  <c:v>1683.79</c:v>
                </c:pt>
                <c:pt idx="14">
                  <c:v>1215.07</c:v>
                </c:pt>
                <c:pt idx="15">
                  <c:v>1575.62</c:v>
                </c:pt>
                <c:pt idx="16">
                  <c:v>1837.02</c:v>
                </c:pt>
                <c:pt idx="17">
                  <c:v>1548.58</c:v>
                </c:pt>
                <c:pt idx="18">
                  <c:v>1359.29</c:v>
                </c:pt>
                <c:pt idx="19">
                  <c:v>2008.28</c:v>
                </c:pt>
                <c:pt idx="20">
                  <c:v>2071.37</c:v>
                </c:pt>
                <c:pt idx="21">
                  <c:v>1377.32</c:v>
                </c:pt>
                <c:pt idx="22">
                  <c:v>1638.72</c:v>
                </c:pt>
                <c:pt idx="23">
                  <c:v>2035.32</c:v>
                </c:pt>
                <c:pt idx="24">
                  <c:v>2062.36</c:v>
                </c:pt>
                <c:pt idx="25">
                  <c:v>791.4299999999999</c:v>
                </c:pt>
                <c:pt idx="26">
                  <c:v>1539.57</c:v>
                </c:pt>
                <c:pt idx="27">
                  <c:v>1287.18</c:v>
                </c:pt>
                <c:pt idx="28">
                  <c:v>899.6</c:v>
                </c:pt>
                <c:pt idx="29">
                  <c:v>1936.17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'cpe2'!$A$5</c:f>
              <c:strCache>
                <c:ptCount val="1"/>
                <c:pt idx="0">
                  <c:v>psum2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0.0</c:v>
                </c:pt>
                <c:pt idx="1">
                  <c:v>193.0</c:v>
                </c:pt>
                <c:pt idx="2">
                  <c:v>120.0</c:v>
                </c:pt>
                <c:pt idx="3">
                  <c:v>91.0</c:v>
                </c:pt>
                <c:pt idx="4">
                  <c:v>95.0</c:v>
                </c:pt>
                <c:pt idx="5">
                  <c:v>196.0</c:v>
                </c:pt>
                <c:pt idx="6">
                  <c:v>97.0</c:v>
                </c:pt>
                <c:pt idx="7">
                  <c:v>181.0</c:v>
                </c:pt>
                <c:pt idx="8">
                  <c:v>91.0</c:v>
                </c:pt>
                <c:pt idx="9">
                  <c:v>83.0</c:v>
                </c:pt>
                <c:pt idx="10">
                  <c:v>43.0</c:v>
                </c:pt>
                <c:pt idx="11">
                  <c:v>183.0</c:v>
                </c:pt>
                <c:pt idx="12">
                  <c:v>140.0</c:v>
                </c:pt>
                <c:pt idx="13">
                  <c:v>146.0</c:v>
                </c:pt>
                <c:pt idx="14">
                  <c:v>94.0</c:v>
                </c:pt>
                <c:pt idx="15">
                  <c:v>134.0</c:v>
                </c:pt>
                <c:pt idx="16">
                  <c:v>163.0</c:v>
                </c:pt>
                <c:pt idx="17">
                  <c:v>131.0</c:v>
                </c:pt>
                <c:pt idx="18">
                  <c:v>110.0</c:v>
                </c:pt>
                <c:pt idx="19">
                  <c:v>182.0</c:v>
                </c:pt>
                <c:pt idx="20">
                  <c:v>189.0</c:v>
                </c:pt>
                <c:pt idx="21">
                  <c:v>112.0</c:v>
                </c:pt>
                <c:pt idx="22">
                  <c:v>141.0</c:v>
                </c:pt>
                <c:pt idx="23">
                  <c:v>185.0</c:v>
                </c:pt>
                <c:pt idx="24">
                  <c:v>188.0</c:v>
                </c:pt>
                <c:pt idx="25">
                  <c:v>47.0</c:v>
                </c:pt>
                <c:pt idx="26">
                  <c:v>130.0</c:v>
                </c:pt>
                <c:pt idx="27">
                  <c:v>102.0</c:v>
                </c:pt>
                <c:pt idx="28">
                  <c:v>59.0</c:v>
                </c:pt>
                <c:pt idx="29">
                  <c:v>174.0</c:v>
                </c:pt>
              </c:numCache>
            </c:numRef>
          </c:xVal>
          <c:yVal>
            <c:numRef>
              <c:f>'cpe2'!$B$5:$AE$5</c:f>
              <c:numCache>
                <c:formatCode>General</c:formatCode>
                <c:ptCount val="30"/>
                <c:pt idx="1">
                  <c:v>1535.1</c:v>
                </c:pt>
                <c:pt idx="2">
                  <c:v>1100.4</c:v>
                </c:pt>
                <c:pt idx="3">
                  <c:v>921.9</c:v>
                </c:pt>
                <c:pt idx="4">
                  <c:v>940.8</c:v>
                </c:pt>
                <c:pt idx="5">
                  <c:v>1545.6</c:v>
                </c:pt>
                <c:pt idx="6">
                  <c:v>949.2</c:v>
                </c:pt>
                <c:pt idx="7">
                  <c:v>1455.3</c:v>
                </c:pt>
                <c:pt idx="8">
                  <c:v>917.7</c:v>
                </c:pt>
                <c:pt idx="9">
                  <c:v>865.2</c:v>
                </c:pt>
                <c:pt idx="10">
                  <c:v>623.7</c:v>
                </c:pt>
                <c:pt idx="11">
                  <c:v>1467.9</c:v>
                </c:pt>
                <c:pt idx="12">
                  <c:v>1209.6</c:v>
                </c:pt>
                <c:pt idx="13">
                  <c:v>1253.7</c:v>
                </c:pt>
                <c:pt idx="14">
                  <c:v>936.6</c:v>
                </c:pt>
                <c:pt idx="15">
                  <c:v>1173.9</c:v>
                </c:pt>
                <c:pt idx="16">
                  <c:v>1352.4</c:v>
                </c:pt>
                <c:pt idx="17">
                  <c:v>1150.8</c:v>
                </c:pt>
                <c:pt idx="18">
                  <c:v>1029.0</c:v>
                </c:pt>
                <c:pt idx="19">
                  <c:v>1461.6</c:v>
                </c:pt>
                <c:pt idx="20">
                  <c:v>1509.9</c:v>
                </c:pt>
                <c:pt idx="21">
                  <c:v>1039.5</c:v>
                </c:pt>
                <c:pt idx="22">
                  <c:v>1215.9</c:v>
                </c:pt>
                <c:pt idx="23">
                  <c:v>1478.4</c:v>
                </c:pt>
                <c:pt idx="24">
                  <c:v>1505.7</c:v>
                </c:pt>
                <c:pt idx="25">
                  <c:v>642.6</c:v>
                </c:pt>
                <c:pt idx="26">
                  <c:v>1152.9</c:v>
                </c:pt>
                <c:pt idx="27">
                  <c:v>987.0</c:v>
                </c:pt>
                <c:pt idx="28">
                  <c:v>732.9</c:v>
                </c:pt>
                <c:pt idx="29">
                  <c:v>1419.6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'cpe2'!$A$6</c:f>
              <c:strCache>
                <c:ptCount val="1"/>
                <c:pt idx="0">
                  <c:v>psum2i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0.0</c:v>
                </c:pt>
                <c:pt idx="1">
                  <c:v>193.0</c:v>
                </c:pt>
                <c:pt idx="2">
                  <c:v>120.0</c:v>
                </c:pt>
                <c:pt idx="3">
                  <c:v>91.0</c:v>
                </c:pt>
                <c:pt idx="4">
                  <c:v>95.0</c:v>
                </c:pt>
                <c:pt idx="5">
                  <c:v>196.0</c:v>
                </c:pt>
                <c:pt idx="6">
                  <c:v>97.0</c:v>
                </c:pt>
                <c:pt idx="7">
                  <c:v>181.0</c:v>
                </c:pt>
                <c:pt idx="8">
                  <c:v>91.0</c:v>
                </c:pt>
                <c:pt idx="9">
                  <c:v>83.0</c:v>
                </c:pt>
                <c:pt idx="10">
                  <c:v>43.0</c:v>
                </c:pt>
                <c:pt idx="11">
                  <c:v>183.0</c:v>
                </c:pt>
                <c:pt idx="12">
                  <c:v>140.0</c:v>
                </c:pt>
                <c:pt idx="13">
                  <c:v>146.0</c:v>
                </c:pt>
                <c:pt idx="14">
                  <c:v>94.0</c:v>
                </c:pt>
                <c:pt idx="15">
                  <c:v>134.0</c:v>
                </c:pt>
                <c:pt idx="16">
                  <c:v>163.0</c:v>
                </c:pt>
                <c:pt idx="17">
                  <c:v>131.0</c:v>
                </c:pt>
                <c:pt idx="18">
                  <c:v>110.0</c:v>
                </c:pt>
                <c:pt idx="19">
                  <c:v>182.0</c:v>
                </c:pt>
                <c:pt idx="20">
                  <c:v>189.0</c:v>
                </c:pt>
                <c:pt idx="21">
                  <c:v>112.0</c:v>
                </c:pt>
                <c:pt idx="22">
                  <c:v>141.0</c:v>
                </c:pt>
                <c:pt idx="23">
                  <c:v>185.0</c:v>
                </c:pt>
                <c:pt idx="24">
                  <c:v>188.0</c:v>
                </c:pt>
                <c:pt idx="25">
                  <c:v>47.0</c:v>
                </c:pt>
                <c:pt idx="26">
                  <c:v>130.0</c:v>
                </c:pt>
                <c:pt idx="27">
                  <c:v>102.0</c:v>
                </c:pt>
                <c:pt idx="28">
                  <c:v>59.0</c:v>
                </c:pt>
                <c:pt idx="29">
                  <c:v>174.0</c:v>
                </c:pt>
              </c:numCache>
            </c:numRef>
          </c:xVal>
          <c:yVal>
            <c:numRef>
              <c:f>'cpe2'!$B$6:$AE$6</c:f>
              <c:numCache>
                <c:formatCode>General</c:formatCode>
                <c:ptCount val="30"/>
                <c:pt idx="0">
                  <c:v>367.66</c:v>
                </c:pt>
                <c:pt idx="1">
                  <c:v>1531.11</c:v>
                </c:pt>
                <c:pt idx="2">
                  <c:v>1091.05</c:v>
                </c:pt>
                <c:pt idx="3">
                  <c:v>916.23</c:v>
                </c:pt>
                <c:pt idx="4">
                  <c:v>940.34</c:v>
                </c:pt>
                <c:pt idx="5">
                  <c:v>1549.2</c:v>
                </c:pt>
                <c:pt idx="6">
                  <c:v>952.4</c:v>
                </c:pt>
                <c:pt idx="7">
                  <c:v>1458.77</c:v>
                </c:pt>
                <c:pt idx="8">
                  <c:v>916.23</c:v>
                </c:pt>
                <c:pt idx="9">
                  <c:v>868.01</c:v>
                </c:pt>
                <c:pt idx="10">
                  <c:v>626.87</c:v>
                </c:pt>
                <c:pt idx="11">
                  <c:v>1470.83</c:v>
                </c:pt>
                <c:pt idx="12">
                  <c:v>1211.62</c:v>
                </c:pt>
                <c:pt idx="13">
                  <c:v>1247.79</c:v>
                </c:pt>
                <c:pt idx="14">
                  <c:v>934.32</c:v>
                </c:pt>
                <c:pt idx="15">
                  <c:v>1175.45</c:v>
                </c:pt>
                <c:pt idx="16">
                  <c:v>1350.27</c:v>
                </c:pt>
                <c:pt idx="17">
                  <c:v>1157.36</c:v>
                </c:pt>
                <c:pt idx="18">
                  <c:v>1030.77</c:v>
                </c:pt>
                <c:pt idx="19">
                  <c:v>1464.8</c:v>
                </c:pt>
                <c:pt idx="20">
                  <c:v>1507.0</c:v>
                </c:pt>
                <c:pt idx="21">
                  <c:v>1042.82</c:v>
                </c:pt>
                <c:pt idx="22">
                  <c:v>1217.64</c:v>
                </c:pt>
                <c:pt idx="23">
                  <c:v>1482.89</c:v>
                </c:pt>
                <c:pt idx="24">
                  <c:v>1500.97</c:v>
                </c:pt>
                <c:pt idx="25">
                  <c:v>650.99</c:v>
                </c:pt>
                <c:pt idx="26">
                  <c:v>1151.33</c:v>
                </c:pt>
                <c:pt idx="27">
                  <c:v>982.54</c:v>
                </c:pt>
                <c:pt idx="28">
                  <c:v>723.33</c:v>
                </c:pt>
                <c:pt idx="29">
                  <c:v>1416.58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22953736"/>
        <c:axId val="2122959896"/>
      </c:scatterChart>
      <c:valAx>
        <c:axId val="2122953736"/>
        <c:scaling>
          <c:orientation val="minMax"/>
          <c:max val="200.0"/>
        </c:scaling>
        <c:delete val="0"/>
        <c:axPos val="b"/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Elements</a:t>
                </a:r>
              </a:p>
            </c:rich>
          </c:tx>
          <c:layout>
            <c:manualLayout>
              <c:xMode val="edge"/>
              <c:yMode val="edge"/>
              <c:x val="0.490228013029316"/>
              <c:y val="0.9084526758098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22959896"/>
        <c:crosses val="autoZero"/>
        <c:crossBetween val="midCat"/>
      </c:valAx>
      <c:valAx>
        <c:axId val="212295989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Cycles</a:t>
                </a:r>
              </a:p>
            </c:rich>
          </c:tx>
          <c:layout>
            <c:manualLayout>
              <c:xMode val="edge"/>
              <c:yMode val="edge"/>
              <c:x val="0.0260586319218241"/>
              <c:y val="0.38967234729461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22953736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2BD0-7582-7341-B776-586605411021}" type="datetimeFigureOut">
              <a:rPr lang="en-US" smtClean="0"/>
              <a:t>7/7/14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DA0AC-7F0D-F04C-A2F4-4C6F297F7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82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2BD0-7582-7341-B776-586605411021}" type="datetimeFigureOut">
              <a:rPr lang="en-US" smtClean="0"/>
              <a:t>7/7/14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DA0AC-7F0D-F04C-A2F4-4C6F297F7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838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2BD0-7582-7341-B776-586605411021}" type="datetimeFigureOut">
              <a:rPr lang="en-US" smtClean="0"/>
              <a:t>7/7/14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DA0AC-7F0D-F04C-A2F4-4C6F297F7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95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2BD0-7582-7341-B776-586605411021}" type="datetimeFigureOut">
              <a:rPr lang="en-US" smtClean="0"/>
              <a:t>7/7/14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DA0AC-7F0D-F04C-A2F4-4C6F297F7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8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2BD0-7582-7341-B776-586605411021}" type="datetimeFigureOut">
              <a:rPr lang="en-US" smtClean="0"/>
              <a:t>7/7/14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DA0AC-7F0D-F04C-A2F4-4C6F297F7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549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2BD0-7582-7341-B776-586605411021}" type="datetimeFigureOut">
              <a:rPr lang="en-US" smtClean="0"/>
              <a:t>7/7/14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DA0AC-7F0D-F04C-A2F4-4C6F297F7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81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2BD0-7582-7341-B776-586605411021}" type="datetimeFigureOut">
              <a:rPr lang="en-US" smtClean="0"/>
              <a:t>7/7/14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DA0AC-7F0D-F04C-A2F4-4C6F297F7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25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2BD0-7582-7341-B776-586605411021}" type="datetimeFigureOut">
              <a:rPr lang="en-US" smtClean="0"/>
              <a:t>7/7/14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DA0AC-7F0D-F04C-A2F4-4C6F297F7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7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2BD0-7582-7341-B776-586605411021}" type="datetimeFigureOut">
              <a:rPr lang="en-US" smtClean="0"/>
              <a:t>7/7/14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DA0AC-7F0D-F04C-A2F4-4C6F297F7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3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2BD0-7582-7341-B776-586605411021}" type="datetimeFigureOut">
              <a:rPr lang="en-US" smtClean="0"/>
              <a:t>7/7/14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DA0AC-7F0D-F04C-A2F4-4C6F297F7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827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2BD0-7582-7341-B776-586605411021}" type="datetimeFigureOut">
              <a:rPr lang="en-US" smtClean="0"/>
              <a:t>7/7/14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DA0AC-7F0D-F04C-A2F4-4C6F297F7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4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72BD0-7582-7341-B776-586605411021}" type="datetimeFigureOut">
              <a:rPr lang="en-US" smtClean="0"/>
              <a:t>7/7/14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DA0AC-7F0D-F04C-A2F4-4C6F297F7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023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1339850" y="1524000"/>
          <a:ext cx="64643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4852091" y="2473325"/>
            <a:ext cx="838291" cy="3970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27432" tIns="27432" rIns="27432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0" i="0" strike="noStrike">
                <a:solidFill>
                  <a:srgbClr val="000000"/>
                </a:solidFill>
                <a:latin typeface="Courier New"/>
                <a:cs typeface="Courier New"/>
              </a:rPr>
              <a:t>psum1</a:t>
            </a:r>
            <a:endParaRPr lang="en-US" sz="1200" b="0" i="0" strike="noStrike">
              <a:solidFill>
                <a:srgbClr val="000000"/>
              </a:solidFill>
              <a:latin typeface="Arial"/>
              <a:cs typeface="Arial"/>
            </a:endParaRPr>
          </a:p>
          <a:p>
            <a:pPr algn="ctr" rtl="0">
              <a:defRPr sz="1000"/>
            </a:pPr>
            <a:r>
              <a:rPr lang="en-US" sz="1200" b="0" i="0" strike="noStrike">
                <a:solidFill>
                  <a:srgbClr val="000000"/>
                </a:solidFill>
                <a:latin typeface="Arial"/>
                <a:cs typeface="Arial"/>
              </a:rPr>
              <a:t>Slope = 9.0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764563" y="3622675"/>
            <a:ext cx="838291" cy="39241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27432" tIns="22860" rIns="27432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0" i="0" strike="noStrike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b="0" i="0" strike="noStrike">
                <a:solidFill>
                  <a:srgbClr val="000000"/>
                </a:solidFill>
                <a:latin typeface="Courier New"/>
                <a:cs typeface="Courier New"/>
              </a:rPr>
              <a:t>psum2</a:t>
            </a:r>
            <a:endParaRPr lang="en-US" sz="1200" b="0" i="0" strike="noStrike">
              <a:solidFill>
                <a:srgbClr val="000000"/>
              </a:solidFill>
              <a:latin typeface="Arial"/>
              <a:cs typeface="Arial"/>
            </a:endParaRPr>
          </a:p>
          <a:p>
            <a:pPr algn="ctr" rtl="0">
              <a:defRPr sz="1000"/>
            </a:pPr>
            <a:r>
              <a:rPr lang="en-US" sz="1200" b="0" i="0" strike="noStrike">
                <a:solidFill>
                  <a:srgbClr val="000000"/>
                </a:solidFill>
                <a:latin typeface="Arial"/>
                <a:cs typeface="Arial"/>
              </a:rPr>
              <a:t>Slope = 6.0</a:t>
            </a:r>
          </a:p>
        </p:txBody>
      </p:sp>
    </p:spTree>
    <p:extLst>
      <p:ext uri="{BB962C8B-B14F-4D97-AF65-F5344CB8AC3E}">
        <p14:creationId xmlns:p14="http://schemas.microsoft.com/office/powerpoint/2010/main" val="1998646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Randy Bryant</dc:creator>
  <cp:lastModifiedBy>Randy Bryant</cp:lastModifiedBy>
  <cp:revision>2</cp:revision>
  <dcterms:created xsi:type="dcterms:W3CDTF">2014-07-07T22:25:07Z</dcterms:created>
  <dcterms:modified xsi:type="dcterms:W3CDTF">2014-07-07T22:28:18Z</dcterms:modified>
</cp:coreProperties>
</file>