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75" d="100"/>
          <a:sy n="75" d="100"/>
        </p:scale>
        <p:origin x="-1792" y="-112"/>
      </p:cViewPr>
      <p:guideLst>
        <p:guide orient="horz" pos="25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3002110E-9C53-FC43-9F99-9C64B72BDFD5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95925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A14F859B-13EF-F84E-93CB-5F8356BE4FF0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993405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2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1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6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3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699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4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2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2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0917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801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373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6062663" y="17653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Main</a:t>
            </a:r>
          </a:p>
          <a:p>
            <a:r>
              <a:rPr lang="en-US"/>
              <a:t>memory</a:t>
            </a:r>
          </a:p>
        </p:txBody>
      </p:sp>
      <p:sp>
        <p:nvSpPr>
          <p:cNvPr id="48508" name="AutoShape 380"/>
          <p:cNvSpPr>
            <a:spLocks noChangeArrowheads="1"/>
          </p:cNvSpPr>
          <p:nvPr/>
        </p:nvSpPr>
        <p:spPr bwMode="auto">
          <a:xfrm>
            <a:off x="4538663" y="19177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09" name="Rectangle 381"/>
          <p:cNvSpPr>
            <a:spLocks noChangeArrowheads="1"/>
          </p:cNvSpPr>
          <p:nvPr/>
        </p:nvSpPr>
        <p:spPr bwMode="auto">
          <a:xfrm>
            <a:off x="3624263" y="19494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I/O </a:t>
            </a:r>
          </a:p>
          <a:p>
            <a:r>
              <a:rPr lang="en-US"/>
              <a:t>bridge</a:t>
            </a:r>
          </a:p>
        </p:txBody>
      </p:sp>
      <p:sp>
        <p:nvSpPr>
          <p:cNvPr id="48510" name="AutoShape 382"/>
          <p:cNvSpPr>
            <a:spLocks noChangeArrowheads="1"/>
          </p:cNvSpPr>
          <p:nvPr/>
        </p:nvSpPr>
        <p:spPr bwMode="auto">
          <a:xfrm>
            <a:off x="2166938" y="19177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1" name="Rectangle 383"/>
          <p:cNvSpPr>
            <a:spLocks noChangeArrowheads="1"/>
          </p:cNvSpPr>
          <p:nvPr/>
        </p:nvSpPr>
        <p:spPr bwMode="auto">
          <a:xfrm>
            <a:off x="266700" y="19494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Bus interface</a:t>
            </a:r>
          </a:p>
        </p:txBody>
      </p:sp>
      <p:sp>
        <p:nvSpPr>
          <p:cNvPr id="48512" name="Rectangle 384"/>
          <p:cNvSpPr>
            <a:spLocks noChangeArrowheads="1"/>
          </p:cNvSpPr>
          <p:nvPr/>
        </p:nvSpPr>
        <p:spPr bwMode="auto">
          <a:xfrm>
            <a:off x="1182688" y="6223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1182688" y="7747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4" name="Rectangle 386"/>
          <p:cNvSpPr>
            <a:spLocks noChangeArrowheads="1"/>
          </p:cNvSpPr>
          <p:nvPr/>
        </p:nvSpPr>
        <p:spPr bwMode="auto">
          <a:xfrm>
            <a:off x="1182688" y="9271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5" name="Rectangle 387"/>
          <p:cNvSpPr>
            <a:spLocks noChangeArrowheads="1"/>
          </p:cNvSpPr>
          <p:nvPr/>
        </p:nvSpPr>
        <p:spPr bwMode="auto">
          <a:xfrm>
            <a:off x="1182688" y="10795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1182688" y="12319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7" name="AutoShape 389"/>
          <p:cNvSpPr>
            <a:spLocks noChangeArrowheads="1"/>
          </p:cNvSpPr>
          <p:nvPr/>
        </p:nvSpPr>
        <p:spPr bwMode="auto">
          <a:xfrm>
            <a:off x="1955800" y="6223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8" name="AutoShape 390"/>
          <p:cNvSpPr>
            <a:spLocks noChangeArrowheads="1"/>
          </p:cNvSpPr>
          <p:nvPr/>
        </p:nvSpPr>
        <p:spPr bwMode="auto">
          <a:xfrm flipH="1">
            <a:off x="1866900" y="10033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9" name="Rectangle 391"/>
          <p:cNvSpPr>
            <a:spLocks noChangeArrowheads="1"/>
          </p:cNvSpPr>
          <p:nvPr/>
        </p:nvSpPr>
        <p:spPr bwMode="auto">
          <a:xfrm>
            <a:off x="2400300" y="4699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ALU</a:t>
            </a:r>
          </a:p>
        </p:txBody>
      </p:sp>
      <p:sp>
        <p:nvSpPr>
          <p:cNvPr id="48520" name="Text Box 392"/>
          <p:cNvSpPr txBox="1">
            <a:spLocks noChangeArrowheads="1"/>
          </p:cNvSpPr>
          <p:nvPr/>
        </p:nvSpPr>
        <p:spPr bwMode="auto">
          <a:xfrm>
            <a:off x="914400" y="301625"/>
            <a:ext cx="1255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Register file</a:t>
            </a:r>
          </a:p>
        </p:txBody>
      </p:sp>
      <p:sp>
        <p:nvSpPr>
          <p:cNvPr id="48521" name="AutoShape 393"/>
          <p:cNvSpPr>
            <a:spLocks noChangeArrowheads="1"/>
          </p:cNvSpPr>
          <p:nvPr/>
        </p:nvSpPr>
        <p:spPr bwMode="auto">
          <a:xfrm>
            <a:off x="1257300" y="14605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2" name="Rectangle 394"/>
          <p:cNvSpPr>
            <a:spLocks noChangeArrowheads="1"/>
          </p:cNvSpPr>
          <p:nvPr/>
        </p:nvSpPr>
        <p:spPr bwMode="auto">
          <a:xfrm>
            <a:off x="114300" y="2413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3" name="Text Box 395"/>
          <p:cNvSpPr txBox="1">
            <a:spLocks noChangeArrowheads="1"/>
          </p:cNvSpPr>
          <p:nvPr/>
        </p:nvSpPr>
        <p:spPr bwMode="auto">
          <a:xfrm>
            <a:off x="38100" y="-63500"/>
            <a:ext cx="1039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CPU chip</a:t>
            </a:r>
          </a:p>
        </p:txBody>
      </p:sp>
      <p:sp>
        <p:nvSpPr>
          <p:cNvPr id="48524" name="Text Box 396"/>
          <p:cNvSpPr txBox="1">
            <a:spLocks noChangeArrowheads="1"/>
          </p:cNvSpPr>
          <p:nvPr/>
        </p:nvSpPr>
        <p:spPr bwMode="auto">
          <a:xfrm>
            <a:off x="3076575" y="1231900"/>
            <a:ext cx="1246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System bus</a:t>
            </a:r>
          </a:p>
        </p:txBody>
      </p:sp>
      <p:sp>
        <p:nvSpPr>
          <p:cNvPr id="48525" name="Line 397"/>
          <p:cNvSpPr>
            <a:spLocks noChangeShapeType="1"/>
          </p:cNvSpPr>
          <p:nvPr/>
        </p:nvSpPr>
        <p:spPr bwMode="auto">
          <a:xfrm flipH="1">
            <a:off x="2933700" y="15367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6" name="Text Box 398"/>
          <p:cNvSpPr txBox="1">
            <a:spLocks noChangeArrowheads="1"/>
          </p:cNvSpPr>
          <p:nvPr/>
        </p:nvSpPr>
        <p:spPr bwMode="auto">
          <a:xfrm>
            <a:off x="4613275" y="1231900"/>
            <a:ext cx="1303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Memory bus</a:t>
            </a:r>
          </a:p>
        </p:txBody>
      </p:sp>
      <p:sp>
        <p:nvSpPr>
          <p:cNvPr id="48527" name="Line 399"/>
          <p:cNvSpPr>
            <a:spLocks noChangeShapeType="1"/>
          </p:cNvSpPr>
          <p:nvPr/>
        </p:nvSpPr>
        <p:spPr bwMode="auto">
          <a:xfrm>
            <a:off x="5219700" y="15367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8" name="AutoShape 400"/>
          <p:cNvSpPr>
            <a:spLocks noChangeArrowheads="1"/>
          </p:cNvSpPr>
          <p:nvPr/>
        </p:nvSpPr>
        <p:spPr bwMode="auto">
          <a:xfrm>
            <a:off x="3848100" y="26035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9" name="AutoShape 401"/>
          <p:cNvSpPr>
            <a:spLocks noChangeArrowheads="1"/>
          </p:cNvSpPr>
          <p:nvPr/>
        </p:nvSpPr>
        <p:spPr bwMode="auto">
          <a:xfrm flipV="1">
            <a:off x="4826000" y="33401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0" name="Rectangle 402"/>
          <p:cNvSpPr>
            <a:spLocks noChangeArrowheads="1"/>
          </p:cNvSpPr>
          <p:nvPr/>
        </p:nvSpPr>
        <p:spPr bwMode="auto">
          <a:xfrm>
            <a:off x="4406900" y="40640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Disk </a:t>
            </a:r>
          </a:p>
          <a:p>
            <a:r>
              <a:rPr lang="en-US"/>
              <a:t>controller</a:t>
            </a:r>
          </a:p>
        </p:txBody>
      </p:sp>
      <p:sp>
        <p:nvSpPr>
          <p:cNvPr id="48531" name="AutoShape 403"/>
          <p:cNvSpPr>
            <a:spLocks noChangeArrowheads="1"/>
          </p:cNvSpPr>
          <p:nvPr/>
        </p:nvSpPr>
        <p:spPr bwMode="auto">
          <a:xfrm flipV="1">
            <a:off x="2622550" y="33401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2" name="Rectangle 404"/>
          <p:cNvSpPr>
            <a:spLocks noChangeArrowheads="1"/>
          </p:cNvSpPr>
          <p:nvPr/>
        </p:nvSpPr>
        <p:spPr bwMode="auto">
          <a:xfrm>
            <a:off x="2203450" y="40640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Graphics</a:t>
            </a:r>
          </a:p>
          <a:p>
            <a:r>
              <a:rPr lang="en-US"/>
              <a:t>adapter</a:t>
            </a:r>
          </a:p>
        </p:txBody>
      </p:sp>
      <p:sp>
        <p:nvSpPr>
          <p:cNvPr id="48533" name="AutoShape 405"/>
          <p:cNvSpPr>
            <a:spLocks noChangeArrowheads="1"/>
          </p:cNvSpPr>
          <p:nvPr/>
        </p:nvSpPr>
        <p:spPr bwMode="auto">
          <a:xfrm flipV="1">
            <a:off x="946150" y="33401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4" name="Rectangle 406"/>
          <p:cNvSpPr>
            <a:spLocks noChangeArrowheads="1"/>
          </p:cNvSpPr>
          <p:nvPr/>
        </p:nvSpPr>
        <p:spPr bwMode="auto">
          <a:xfrm>
            <a:off x="603250" y="40513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USB</a:t>
            </a:r>
          </a:p>
          <a:p>
            <a:r>
              <a:rPr lang="en-US"/>
              <a:t>controller</a:t>
            </a:r>
          </a:p>
        </p:txBody>
      </p:sp>
      <p:sp>
        <p:nvSpPr>
          <p:cNvPr id="48535" name="Line 407"/>
          <p:cNvSpPr>
            <a:spLocks noChangeShapeType="1"/>
          </p:cNvSpPr>
          <p:nvPr/>
        </p:nvSpPr>
        <p:spPr bwMode="auto">
          <a:xfrm>
            <a:off x="831850" y="45847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6" name="Line 408"/>
          <p:cNvSpPr>
            <a:spLocks noChangeShapeType="1"/>
          </p:cNvSpPr>
          <p:nvPr/>
        </p:nvSpPr>
        <p:spPr bwMode="auto">
          <a:xfrm>
            <a:off x="1593850" y="45847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7" name="Text Box 409"/>
          <p:cNvSpPr txBox="1">
            <a:spLocks noChangeArrowheads="1"/>
          </p:cNvSpPr>
          <p:nvPr/>
        </p:nvSpPr>
        <p:spPr bwMode="auto">
          <a:xfrm>
            <a:off x="419100" y="4813300"/>
            <a:ext cx="793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Mouse</a:t>
            </a:r>
          </a:p>
        </p:txBody>
      </p:sp>
      <p:sp>
        <p:nvSpPr>
          <p:cNvPr id="48538" name="Text Box 410"/>
          <p:cNvSpPr txBox="1">
            <a:spLocks noChangeArrowheads="1"/>
          </p:cNvSpPr>
          <p:nvPr/>
        </p:nvSpPr>
        <p:spPr bwMode="auto">
          <a:xfrm>
            <a:off x="1092200" y="4813300"/>
            <a:ext cx="1052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Keyboard</a:t>
            </a:r>
          </a:p>
        </p:txBody>
      </p:sp>
      <p:sp>
        <p:nvSpPr>
          <p:cNvPr id="48539" name="Line 411"/>
          <p:cNvSpPr>
            <a:spLocks noChangeShapeType="1"/>
          </p:cNvSpPr>
          <p:nvPr/>
        </p:nvSpPr>
        <p:spPr bwMode="auto">
          <a:xfrm>
            <a:off x="2889250" y="45847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0" name="Text Box 412"/>
          <p:cNvSpPr txBox="1">
            <a:spLocks noChangeArrowheads="1"/>
          </p:cNvSpPr>
          <p:nvPr/>
        </p:nvSpPr>
        <p:spPr bwMode="auto">
          <a:xfrm>
            <a:off x="2432050" y="4813300"/>
            <a:ext cx="86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Monitor</a:t>
            </a:r>
          </a:p>
        </p:txBody>
      </p:sp>
      <p:sp>
        <p:nvSpPr>
          <p:cNvPr id="48541" name="Line 413"/>
          <p:cNvSpPr>
            <a:spLocks noChangeShapeType="1"/>
          </p:cNvSpPr>
          <p:nvPr/>
        </p:nvSpPr>
        <p:spPr bwMode="auto">
          <a:xfrm>
            <a:off x="5067300" y="45847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2" name="AutoShape 414"/>
          <p:cNvSpPr>
            <a:spLocks noChangeArrowheads="1"/>
          </p:cNvSpPr>
          <p:nvPr/>
        </p:nvSpPr>
        <p:spPr bwMode="auto">
          <a:xfrm>
            <a:off x="4762500" y="49657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Disk</a:t>
            </a:r>
          </a:p>
        </p:txBody>
      </p:sp>
      <p:sp>
        <p:nvSpPr>
          <p:cNvPr id="48543" name="AutoShape 415"/>
          <p:cNvSpPr>
            <a:spLocks noChangeArrowheads="1"/>
          </p:cNvSpPr>
          <p:nvPr/>
        </p:nvSpPr>
        <p:spPr bwMode="auto">
          <a:xfrm>
            <a:off x="38100" y="3124200"/>
            <a:ext cx="7277100" cy="393700"/>
          </a:xfrm>
          <a:prstGeom prst="leftRightArrow">
            <a:avLst>
              <a:gd name="adj1" fmla="val 48611"/>
              <a:gd name="adj2" fmla="val 95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4" name="Rectangle 416"/>
          <p:cNvSpPr>
            <a:spLocks noChangeArrowheads="1"/>
          </p:cNvSpPr>
          <p:nvPr/>
        </p:nvSpPr>
        <p:spPr bwMode="auto">
          <a:xfrm>
            <a:off x="1114425" y="3294063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5" name="Rectangle 417"/>
          <p:cNvSpPr>
            <a:spLocks noChangeArrowheads="1"/>
          </p:cNvSpPr>
          <p:nvPr/>
        </p:nvSpPr>
        <p:spPr bwMode="auto">
          <a:xfrm>
            <a:off x="2790825" y="3284538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6" name="Rectangle 418"/>
          <p:cNvSpPr>
            <a:spLocks noChangeArrowheads="1"/>
          </p:cNvSpPr>
          <p:nvPr/>
        </p:nvSpPr>
        <p:spPr bwMode="auto">
          <a:xfrm>
            <a:off x="4997450" y="3275013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7" name="Text Box 419"/>
          <p:cNvSpPr txBox="1">
            <a:spLocks noChangeArrowheads="1"/>
          </p:cNvSpPr>
          <p:nvPr/>
        </p:nvSpPr>
        <p:spPr bwMode="auto">
          <a:xfrm>
            <a:off x="3727450" y="3429000"/>
            <a:ext cx="841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I/O bus</a:t>
            </a:r>
          </a:p>
        </p:txBody>
      </p:sp>
      <p:sp>
        <p:nvSpPr>
          <p:cNvPr id="48548" name="Rectangle 420"/>
          <p:cNvSpPr>
            <a:spLocks noChangeArrowheads="1"/>
          </p:cNvSpPr>
          <p:nvPr/>
        </p:nvSpPr>
        <p:spPr bwMode="auto">
          <a:xfrm>
            <a:off x="4014788" y="3213100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9" name="Rectangle 421"/>
          <p:cNvSpPr>
            <a:spLocks noChangeArrowheads="1"/>
          </p:cNvSpPr>
          <p:nvPr/>
        </p:nvSpPr>
        <p:spPr bwMode="auto">
          <a:xfrm>
            <a:off x="5905500" y="31369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0" name="Rectangle 422"/>
          <p:cNvSpPr>
            <a:spLocks noChangeArrowheads="1"/>
          </p:cNvSpPr>
          <p:nvPr/>
        </p:nvSpPr>
        <p:spPr bwMode="auto">
          <a:xfrm>
            <a:off x="6210300" y="31369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1" name="AutoShape 423"/>
          <p:cNvSpPr>
            <a:spLocks noChangeArrowheads="1"/>
          </p:cNvSpPr>
          <p:nvPr/>
        </p:nvSpPr>
        <p:spPr bwMode="auto">
          <a:xfrm>
            <a:off x="6502400" y="3136900"/>
            <a:ext cx="279400" cy="914400"/>
          </a:xfrm>
          <a:prstGeom prst="downArrow">
            <a:avLst>
              <a:gd name="adj1" fmla="val 50000"/>
              <a:gd name="adj2" fmla="val 81818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4" name="Text Box 426"/>
          <p:cNvSpPr txBox="1">
            <a:spLocks noChangeArrowheads="1"/>
          </p:cNvSpPr>
          <p:nvPr/>
        </p:nvSpPr>
        <p:spPr bwMode="auto">
          <a:xfrm>
            <a:off x="5448300" y="2816225"/>
            <a:ext cx="1604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Expansion slots</a:t>
            </a:r>
          </a:p>
        </p:txBody>
      </p:sp>
      <p:sp>
        <p:nvSpPr>
          <p:cNvPr id="48555" name="Rectangle 427"/>
          <p:cNvSpPr>
            <a:spLocks noChangeArrowheads="1"/>
          </p:cNvSpPr>
          <p:nvPr/>
        </p:nvSpPr>
        <p:spPr bwMode="auto">
          <a:xfrm>
            <a:off x="5905500" y="4051300"/>
            <a:ext cx="1295400" cy="5207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Network</a:t>
            </a:r>
          </a:p>
          <a:p>
            <a:r>
              <a:rPr lang="en-US"/>
              <a:t>adapter</a:t>
            </a:r>
          </a:p>
        </p:txBody>
      </p:sp>
      <p:sp>
        <p:nvSpPr>
          <p:cNvPr id="48556" name="Line 428"/>
          <p:cNvSpPr>
            <a:spLocks noChangeShapeType="1"/>
          </p:cNvSpPr>
          <p:nvPr/>
        </p:nvSpPr>
        <p:spPr bwMode="auto">
          <a:xfrm>
            <a:off x="6591300" y="45847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8" name="AutoShape 430"/>
          <p:cNvSpPr>
            <a:spLocks noChangeArrowheads="1"/>
          </p:cNvSpPr>
          <p:nvPr/>
        </p:nvSpPr>
        <p:spPr bwMode="auto">
          <a:xfrm>
            <a:off x="5791200" y="4991100"/>
            <a:ext cx="1562100" cy="5715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Network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21330</TotalTime>
  <Pages>20</Pages>
  <Words>36</Words>
  <Application>Microsoft Macintosh PowerPoint</Application>
  <PresentationFormat>Letter Paper (8.5x11 in)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313</cp:revision>
  <cp:lastPrinted>2001-01-01T07:07:30Z</cp:lastPrinted>
  <dcterms:created xsi:type="dcterms:W3CDTF">1998-08-11T09:18:51Z</dcterms:created>
  <dcterms:modified xsi:type="dcterms:W3CDTF">2014-08-13T19:42:02Z</dcterms:modified>
</cp:coreProperties>
</file>