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896" y="-152"/>
      </p:cViewPr>
      <p:guideLst>
        <p:guide orient="horz" pos="8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1D574F55-E523-774D-B9F5-469F874A64E0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22575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4803D8A3-71A9-6942-8276-2FFFF40EEC59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429082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3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6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1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4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3513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2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7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1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205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4685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905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Line 379"/>
          <p:cNvSpPr>
            <a:spLocks noChangeShapeType="1"/>
          </p:cNvSpPr>
          <p:nvPr/>
        </p:nvSpPr>
        <p:spPr bwMode="auto">
          <a:xfrm>
            <a:off x="76200" y="6858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8" name="Line 380"/>
          <p:cNvSpPr>
            <a:spLocks noChangeShapeType="1"/>
          </p:cNvSpPr>
          <p:nvPr/>
        </p:nvSpPr>
        <p:spPr bwMode="auto">
          <a:xfrm>
            <a:off x="381000" y="381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9" name="Line 381"/>
          <p:cNvSpPr>
            <a:spLocks noChangeShapeType="1"/>
          </p:cNvSpPr>
          <p:nvPr/>
        </p:nvSpPr>
        <p:spPr bwMode="auto">
          <a:xfrm>
            <a:off x="1295400" y="381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0" name="Line 382"/>
          <p:cNvSpPr>
            <a:spLocks noChangeShapeType="1"/>
          </p:cNvSpPr>
          <p:nvPr/>
        </p:nvSpPr>
        <p:spPr bwMode="auto">
          <a:xfrm>
            <a:off x="2362200" y="381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79375" y="9525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12" name="Rectangle 384"/>
          <p:cNvSpPr>
            <a:spLocks noChangeArrowheads="1"/>
          </p:cNvSpPr>
          <p:nvPr/>
        </p:nvSpPr>
        <p:spPr bwMode="auto">
          <a:xfrm>
            <a:off x="974725" y="7620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2041525" y="7620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14" name="Text Box 386"/>
          <p:cNvSpPr txBox="1">
            <a:spLocks noChangeArrowheads="1"/>
          </p:cNvSpPr>
          <p:nvPr/>
        </p:nvSpPr>
        <p:spPr bwMode="auto">
          <a:xfrm>
            <a:off x="1600200" y="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20534</TotalTime>
  <Pages>20</Pages>
  <Words>6</Words>
  <Application>Microsoft Macintosh PowerPoint</Application>
  <PresentationFormat>Letter Paper (8.5x11 in)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310</cp:revision>
  <cp:lastPrinted>2000-07-20T16:50:16Z</cp:lastPrinted>
  <dcterms:created xsi:type="dcterms:W3CDTF">1998-08-11T09:18:51Z</dcterms:created>
  <dcterms:modified xsi:type="dcterms:W3CDTF">2014-08-13T19:42:42Z</dcterms:modified>
</cp:coreProperties>
</file>