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75" d="100"/>
          <a:sy n="75" d="100"/>
        </p:scale>
        <p:origin x="-1928" y="-192"/>
      </p:cViewPr>
      <p:guideLst>
        <p:guide orient="horz" pos="2960"/>
        <p:guide pos="55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ED67AA52-B01F-AD44-B91A-47CE138ACBA3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07680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FE4BC62E-7B6D-6243-8D1B-C23D34069A71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64182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6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5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61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0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813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2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5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0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406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026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382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2286000" y="1358900"/>
            <a:ext cx="1284288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TCP/IP</a:t>
            </a:r>
          </a:p>
        </p:txBody>
      </p:sp>
      <p:sp>
        <p:nvSpPr>
          <p:cNvPr id="48537" name="Line 409"/>
          <p:cNvSpPr>
            <a:spLocks noChangeShapeType="1"/>
          </p:cNvSpPr>
          <p:nvPr/>
        </p:nvSpPr>
        <p:spPr bwMode="auto">
          <a:xfrm>
            <a:off x="2933700" y="9779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Line 410"/>
          <p:cNvSpPr>
            <a:spLocks noChangeShapeType="1"/>
          </p:cNvSpPr>
          <p:nvPr/>
        </p:nvSpPr>
        <p:spPr bwMode="auto">
          <a:xfrm>
            <a:off x="2933700" y="19685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2286000" y="368300"/>
            <a:ext cx="1284288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Client</a:t>
            </a:r>
          </a:p>
        </p:txBody>
      </p:sp>
      <p:sp>
        <p:nvSpPr>
          <p:cNvPr id="48540" name="Rectangle 412"/>
          <p:cNvSpPr>
            <a:spLocks noChangeArrowheads="1"/>
          </p:cNvSpPr>
          <p:nvPr/>
        </p:nvSpPr>
        <p:spPr bwMode="auto">
          <a:xfrm>
            <a:off x="2286000" y="2349500"/>
            <a:ext cx="1284288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Network</a:t>
            </a:r>
          </a:p>
          <a:p>
            <a:r>
              <a:rPr lang="en-US"/>
              <a:t>adapter</a:t>
            </a:r>
          </a:p>
        </p:txBody>
      </p:sp>
      <p:sp>
        <p:nvSpPr>
          <p:cNvPr id="48541" name="Line 413"/>
          <p:cNvSpPr>
            <a:spLocks noChangeShapeType="1"/>
          </p:cNvSpPr>
          <p:nvPr/>
        </p:nvSpPr>
        <p:spPr bwMode="auto">
          <a:xfrm>
            <a:off x="2933700" y="29591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AutoShape 414"/>
          <p:cNvSpPr>
            <a:spLocks noChangeArrowheads="1"/>
          </p:cNvSpPr>
          <p:nvPr/>
        </p:nvSpPr>
        <p:spPr bwMode="auto">
          <a:xfrm>
            <a:off x="2171700" y="33909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Global IP Internet</a:t>
            </a:r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6172200" y="1358900"/>
            <a:ext cx="1284288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TCP/IP</a:t>
            </a:r>
          </a:p>
        </p:txBody>
      </p:sp>
      <p:sp>
        <p:nvSpPr>
          <p:cNvPr id="48544" name="Line 416"/>
          <p:cNvSpPr>
            <a:spLocks noChangeShapeType="1"/>
          </p:cNvSpPr>
          <p:nvPr/>
        </p:nvSpPr>
        <p:spPr bwMode="auto">
          <a:xfrm>
            <a:off x="6858000" y="977900"/>
            <a:ext cx="1588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Line 417"/>
          <p:cNvSpPr>
            <a:spLocks noChangeShapeType="1"/>
          </p:cNvSpPr>
          <p:nvPr/>
        </p:nvSpPr>
        <p:spPr bwMode="auto">
          <a:xfrm>
            <a:off x="6858000" y="1968500"/>
            <a:ext cx="1588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6172200" y="368300"/>
            <a:ext cx="1284288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Server</a:t>
            </a:r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6172200" y="2349500"/>
            <a:ext cx="1284288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Network</a:t>
            </a:r>
          </a:p>
          <a:p>
            <a:r>
              <a:rPr lang="en-US"/>
              <a:t>adapter</a:t>
            </a:r>
          </a:p>
        </p:txBody>
      </p:sp>
      <p:sp>
        <p:nvSpPr>
          <p:cNvPr id="48548" name="Line 420"/>
          <p:cNvSpPr>
            <a:spLocks noChangeShapeType="1"/>
          </p:cNvSpPr>
          <p:nvPr/>
        </p:nvSpPr>
        <p:spPr bwMode="auto">
          <a:xfrm>
            <a:off x="6858000" y="29591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Text Box 423"/>
          <p:cNvSpPr txBox="1">
            <a:spLocks noChangeArrowheads="1"/>
          </p:cNvSpPr>
          <p:nvPr/>
        </p:nvSpPr>
        <p:spPr bwMode="auto">
          <a:xfrm>
            <a:off x="1993900" y="-50800"/>
            <a:ext cx="1846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Internet client host</a:t>
            </a:r>
          </a:p>
        </p:txBody>
      </p:sp>
      <p:sp>
        <p:nvSpPr>
          <p:cNvPr id="48552" name="Text Box 424"/>
          <p:cNvSpPr txBox="1">
            <a:spLocks noChangeArrowheads="1"/>
          </p:cNvSpPr>
          <p:nvPr/>
        </p:nvSpPr>
        <p:spPr bwMode="auto">
          <a:xfrm>
            <a:off x="5838825" y="-50800"/>
            <a:ext cx="193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Internet server host</a:t>
            </a:r>
          </a:p>
        </p:txBody>
      </p:sp>
      <p:sp>
        <p:nvSpPr>
          <p:cNvPr id="48555" name="Text Box 427"/>
          <p:cNvSpPr txBox="1">
            <a:spLocks noChangeArrowheads="1"/>
          </p:cNvSpPr>
          <p:nvPr/>
        </p:nvSpPr>
        <p:spPr bwMode="auto">
          <a:xfrm>
            <a:off x="161925" y="855663"/>
            <a:ext cx="17430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Sockets interface</a:t>
            </a:r>
          </a:p>
          <a:p>
            <a:r>
              <a:rPr lang="en-US" i="1"/>
              <a:t>(system calls)</a:t>
            </a:r>
          </a:p>
        </p:txBody>
      </p:sp>
      <p:sp>
        <p:nvSpPr>
          <p:cNvPr id="48556" name="Text Box 428"/>
          <p:cNvSpPr txBox="1">
            <a:spLocks noChangeArrowheads="1"/>
          </p:cNvSpPr>
          <p:nvPr/>
        </p:nvSpPr>
        <p:spPr bwMode="auto">
          <a:xfrm>
            <a:off x="-28575" y="1844675"/>
            <a:ext cx="19002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Hardware interface</a:t>
            </a:r>
          </a:p>
          <a:p>
            <a:r>
              <a:rPr lang="en-US" i="1"/>
              <a:t>(interrupts)</a:t>
            </a:r>
          </a:p>
        </p:txBody>
      </p:sp>
      <p:sp>
        <p:nvSpPr>
          <p:cNvPr id="48558" name="Text Box 430"/>
          <p:cNvSpPr txBox="1">
            <a:spLocks noChangeArrowheads="1"/>
          </p:cNvSpPr>
          <p:nvPr/>
        </p:nvSpPr>
        <p:spPr bwMode="auto">
          <a:xfrm>
            <a:off x="3632200" y="490538"/>
            <a:ext cx="1109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User code</a:t>
            </a:r>
          </a:p>
        </p:txBody>
      </p:sp>
      <p:sp>
        <p:nvSpPr>
          <p:cNvPr id="48559" name="Text Box 431"/>
          <p:cNvSpPr txBox="1">
            <a:spLocks noChangeArrowheads="1"/>
          </p:cNvSpPr>
          <p:nvPr/>
        </p:nvSpPr>
        <p:spPr bwMode="auto">
          <a:xfrm>
            <a:off x="3627438" y="14795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Kernel code</a:t>
            </a:r>
          </a:p>
        </p:txBody>
      </p:sp>
      <p:sp>
        <p:nvSpPr>
          <p:cNvPr id="48560" name="Text Box 432"/>
          <p:cNvSpPr txBox="1">
            <a:spLocks noChangeArrowheads="1"/>
          </p:cNvSpPr>
          <p:nvPr/>
        </p:nvSpPr>
        <p:spPr bwMode="auto">
          <a:xfrm>
            <a:off x="3602038" y="2470150"/>
            <a:ext cx="1063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Hardware</a:t>
            </a:r>
          </a:p>
        </p:txBody>
      </p:sp>
      <p:sp>
        <p:nvSpPr>
          <p:cNvPr id="48561" name="Line 433"/>
          <p:cNvSpPr>
            <a:spLocks noChangeShapeType="1"/>
          </p:cNvSpPr>
          <p:nvPr/>
        </p:nvSpPr>
        <p:spPr bwMode="auto">
          <a:xfrm>
            <a:off x="1981200" y="11430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3" name="Rectangle 435"/>
          <p:cNvSpPr>
            <a:spLocks noChangeArrowheads="1"/>
          </p:cNvSpPr>
          <p:nvPr/>
        </p:nvSpPr>
        <p:spPr bwMode="auto">
          <a:xfrm>
            <a:off x="2197100" y="2921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4" name="Rectangle 436"/>
          <p:cNvSpPr>
            <a:spLocks noChangeArrowheads="1"/>
          </p:cNvSpPr>
          <p:nvPr/>
        </p:nvSpPr>
        <p:spPr bwMode="auto">
          <a:xfrm>
            <a:off x="6096000" y="2921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5" name="Line 437"/>
          <p:cNvSpPr>
            <a:spLocks noChangeShapeType="1"/>
          </p:cNvSpPr>
          <p:nvPr/>
        </p:nvSpPr>
        <p:spPr bwMode="auto">
          <a:xfrm>
            <a:off x="1968500" y="21463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20791</TotalTime>
  <Pages>20</Pages>
  <Words>37</Words>
  <Application>Microsoft Macintosh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321</cp:revision>
  <cp:lastPrinted>2001-01-12T05:32:32Z</cp:lastPrinted>
  <dcterms:created xsi:type="dcterms:W3CDTF">1998-08-11T09:18:51Z</dcterms:created>
  <dcterms:modified xsi:type="dcterms:W3CDTF">2014-08-13T19:42:54Z</dcterms:modified>
</cp:coreProperties>
</file>