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2000" y="-272"/>
      </p:cViewPr>
      <p:guideLst>
        <p:guide orient="horz" pos="1584"/>
        <p:guide pos="48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B33AAA3D-8A2C-DB49-880E-650023BD84A3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578574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864DF1AE-7D05-8A4C-8A62-D81C6C6C91B4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9907712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206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8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84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76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92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188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85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679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3998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772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7326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24" name="Line 396"/>
          <p:cNvSpPr>
            <a:spLocks noChangeShapeType="1"/>
          </p:cNvSpPr>
          <p:nvPr/>
        </p:nvSpPr>
        <p:spPr bwMode="auto">
          <a:xfrm>
            <a:off x="76200" y="65405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5" name="Line 397"/>
          <p:cNvSpPr>
            <a:spLocks noChangeShapeType="1"/>
          </p:cNvSpPr>
          <p:nvPr/>
        </p:nvSpPr>
        <p:spPr bwMode="auto">
          <a:xfrm>
            <a:off x="381000" y="3492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6" name="Line 398"/>
          <p:cNvSpPr>
            <a:spLocks noChangeShapeType="1"/>
          </p:cNvSpPr>
          <p:nvPr/>
        </p:nvSpPr>
        <p:spPr bwMode="auto">
          <a:xfrm>
            <a:off x="1295400" y="3492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7" name="Line 399"/>
          <p:cNvSpPr>
            <a:spLocks noChangeShapeType="1"/>
          </p:cNvSpPr>
          <p:nvPr/>
        </p:nvSpPr>
        <p:spPr bwMode="auto">
          <a:xfrm>
            <a:off x="2362200" y="3492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1" name="Rectangle 383"/>
          <p:cNvSpPr>
            <a:spLocks noChangeArrowheads="1"/>
          </p:cNvSpPr>
          <p:nvPr/>
        </p:nvSpPr>
        <p:spPr bwMode="auto">
          <a:xfrm>
            <a:off x="79375" y="63500"/>
            <a:ext cx="614363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Host</a:t>
            </a:r>
          </a:p>
        </p:txBody>
      </p:sp>
      <p:sp>
        <p:nvSpPr>
          <p:cNvPr id="48513" name="Rectangle 385"/>
          <p:cNvSpPr>
            <a:spLocks noChangeArrowheads="1"/>
          </p:cNvSpPr>
          <p:nvPr/>
        </p:nvSpPr>
        <p:spPr bwMode="auto">
          <a:xfrm>
            <a:off x="974725" y="44450"/>
            <a:ext cx="614363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Host</a:t>
            </a:r>
          </a:p>
        </p:txBody>
      </p:sp>
      <p:sp>
        <p:nvSpPr>
          <p:cNvPr id="48516" name="Rectangle 388"/>
          <p:cNvSpPr>
            <a:spLocks noChangeArrowheads="1"/>
          </p:cNvSpPr>
          <p:nvPr/>
        </p:nvSpPr>
        <p:spPr bwMode="auto">
          <a:xfrm>
            <a:off x="2039938" y="44450"/>
            <a:ext cx="614362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Host</a:t>
            </a:r>
          </a:p>
        </p:txBody>
      </p:sp>
      <p:sp>
        <p:nvSpPr>
          <p:cNvPr id="48528" name="Text Box 400"/>
          <p:cNvSpPr txBox="1">
            <a:spLocks noChangeArrowheads="1"/>
          </p:cNvSpPr>
          <p:nvPr/>
        </p:nvSpPr>
        <p:spPr bwMode="auto">
          <a:xfrm>
            <a:off x="0" y="654050"/>
            <a:ext cx="577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LAN</a:t>
            </a:r>
          </a:p>
        </p:txBody>
      </p:sp>
      <p:sp>
        <p:nvSpPr>
          <p:cNvPr id="48529" name="Text Box 401"/>
          <p:cNvSpPr txBox="1">
            <a:spLocks noChangeArrowheads="1"/>
          </p:cNvSpPr>
          <p:nvPr/>
        </p:nvSpPr>
        <p:spPr bwMode="auto">
          <a:xfrm>
            <a:off x="1600200" y="-31750"/>
            <a:ext cx="35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...</a:t>
            </a:r>
          </a:p>
        </p:txBody>
      </p:sp>
      <p:sp>
        <p:nvSpPr>
          <p:cNvPr id="48530" name="Line 402"/>
          <p:cNvSpPr>
            <a:spLocks noChangeShapeType="1"/>
          </p:cNvSpPr>
          <p:nvPr/>
        </p:nvSpPr>
        <p:spPr bwMode="auto">
          <a:xfrm>
            <a:off x="4724400" y="65405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1" name="Line 403"/>
          <p:cNvSpPr>
            <a:spLocks noChangeShapeType="1"/>
          </p:cNvSpPr>
          <p:nvPr/>
        </p:nvSpPr>
        <p:spPr bwMode="auto">
          <a:xfrm>
            <a:off x="5029200" y="3492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2" name="Line 404"/>
          <p:cNvSpPr>
            <a:spLocks noChangeShapeType="1"/>
          </p:cNvSpPr>
          <p:nvPr/>
        </p:nvSpPr>
        <p:spPr bwMode="auto">
          <a:xfrm>
            <a:off x="5943600" y="3492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3" name="Line 405"/>
          <p:cNvSpPr>
            <a:spLocks noChangeShapeType="1"/>
          </p:cNvSpPr>
          <p:nvPr/>
        </p:nvSpPr>
        <p:spPr bwMode="auto">
          <a:xfrm>
            <a:off x="7010400" y="3492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4" name="Rectangle 406"/>
          <p:cNvSpPr>
            <a:spLocks noChangeArrowheads="1"/>
          </p:cNvSpPr>
          <p:nvPr/>
        </p:nvSpPr>
        <p:spPr bwMode="auto">
          <a:xfrm>
            <a:off x="4727575" y="63500"/>
            <a:ext cx="614363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Host</a:t>
            </a:r>
          </a:p>
        </p:txBody>
      </p:sp>
      <p:sp>
        <p:nvSpPr>
          <p:cNvPr id="48535" name="Rectangle 407"/>
          <p:cNvSpPr>
            <a:spLocks noChangeArrowheads="1"/>
          </p:cNvSpPr>
          <p:nvPr/>
        </p:nvSpPr>
        <p:spPr bwMode="auto">
          <a:xfrm>
            <a:off x="5622925" y="44450"/>
            <a:ext cx="614363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Host</a:t>
            </a:r>
          </a:p>
        </p:txBody>
      </p:sp>
      <p:sp>
        <p:nvSpPr>
          <p:cNvPr id="48536" name="Rectangle 408"/>
          <p:cNvSpPr>
            <a:spLocks noChangeArrowheads="1"/>
          </p:cNvSpPr>
          <p:nvPr/>
        </p:nvSpPr>
        <p:spPr bwMode="auto">
          <a:xfrm>
            <a:off x="6689725" y="44450"/>
            <a:ext cx="614363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Host</a:t>
            </a:r>
          </a:p>
        </p:txBody>
      </p:sp>
      <p:sp>
        <p:nvSpPr>
          <p:cNvPr id="48537" name="Text Box 409"/>
          <p:cNvSpPr txBox="1">
            <a:spLocks noChangeArrowheads="1"/>
          </p:cNvSpPr>
          <p:nvPr/>
        </p:nvSpPr>
        <p:spPr bwMode="auto">
          <a:xfrm>
            <a:off x="6813550" y="654050"/>
            <a:ext cx="577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LAN</a:t>
            </a:r>
          </a:p>
        </p:txBody>
      </p:sp>
      <p:sp>
        <p:nvSpPr>
          <p:cNvPr id="48538" name="Text Box 410"/>
          <p:cNvSpPr txBox="1">
            <a:spLocks noChangeArrowheads="1"/>
          </p:cNvSpPr>
          <p:nvPr/>
        </p:nvSpPr>
        <p:spPr bwMode="auto">
          <a:xfrm>
            <a:off x="6248400" y="-31750"/>
            <a:ext cx="35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...</a:t>
            </a:r>
          </a:p>
        </p:txBody>
      </p:sp>
      <p:sp>
        <p:nvSpPr>
          <p:cNvPr id="48539" name="AutoShape 411"/>
          <p:cNvSpPr>
            <a:spLocks noChangeArrowheads="1"/>
          </p:cNvSpPr>
          <p:nvPr/>
        </p:nvSpPr>
        <p:spPr bwMode="auto">
          <a:xfrm>
            <a:off x="1447800" y="958850"/>
            <a:ext cx="762000" cy="3810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Router</a:t>
            </a:r>
          </a:p>
        </p:txBody>
      </p:sp>
      <p:sp>
        <p:nvSpPr>
          <p:cNvPr id="48541" name="AutoShape 413"/>
          <p:cNvSpPr>
            <a:spLocks noChangeArrowheads="1"/>
          </p:cNvSpPr>
          <p:nvPr/>
        </p:nvSpPr>
        <p:spPr bwMode="auto">
          <a:xfrm>
            <a:off x="3429000" y="958850"/>
            <a:ext cx="685800" cy="3810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Router</a:t>
            </a:r>
          </a:p>
        </p:txBody>
      </p:sp>
      <p:sp>
        <p:nvSpPr>
          <p:cNvPr id="48542" name="Line 414"/>
          <p:cNvSpPr>
            <a:spLocks noChangeShapeType="1"/>
          </p:cNvSpPr>
          <p:nvPr/>
        </p:nvSpPr>
        <p:spPr bwMode="auto">
          <a:xfrm>
            <a:off x="1905000" y="654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3" name="AutoShape 415"/>
          <p:cNvSpPr>
            <a:spLocks noChangeArrowheads="1"/>
          </p:cNvSpPr>
          <p:nvPr/>
        </p:nvSpPr>
        <p:spPr bwMode="auto">
          <a:xfrm>
            <a:off x="5334000" y="958850"/>
            <a:ext cx="762000" cy="3810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Router</a:t>
            </a:r>
          </a:p>
        </p:txBody>
      </p:sp>
      <p:sp>
        <p:nvSpPr>
          <p:cNvPr id="48544" name="Line 416"/>
          <p:cNvSpPr>
            <a:spLocks noChangeShapeType="1"/>
          </p:cNvSpPr>
          <p:nvPr/>
        </p:nvSpPr>
        <p:spPr bwMode="auto">
          <a:xfrm>
            <a:off x="5562600" y="654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5" name="Line 417"/>
          <p:cNvSpPr>
            <a:spLocks noChangeShapeType="1"/>
          </p:cNvSpPr>
          <p:nvPr/>
        </p:nvSpPr>
        <p:spPr bwMode="auto">
          <a:xfrm>
            <a:off x="2209800" y="1111250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6" name="Line 418"/>
          <p:cNvSpPr>
            <a:spLocks noChangeShapeType="1"/>
          </p:cNvSpPr>
          <p:nvPr/>
        </p:nvSpPr>
        <p:spPr bwMode="auto">
          <a:xfrm>
            <a:off x="4114800" y="1111250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7" name="Text Box 419"/>
          <p:cNvSpPr txBox="1">
            <a:spLocks noChangeArrowheads="1"/>
          </p:cNvSpPr>
          <p:nvPr/>
        </p:nvSpPr>
        <p:spPr bwMode="auto">
          <a:xfrm>
            <a:off x="2492375" y="1111250"/>
            <a:ext cx="657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WAN</a:t>
            </a:r>
          </a:p>
        </p:txBody>
      </p:sp>
      <p:sp>
        <p:nvSpPr>
          <p:cNvPr id="48548" name="Text Box 420"/>
          <p:cNvSpPr txBox="1">
            <a:spLocks noChangeArrowheads="1"/>
          </p:cNvSpPr>
          <p:nvPr/>
        </p:nvSpPr>
        <p:spPr bwMode="auto">
          <a:xfrm>
            <a:off x="4395788" y="1111250"/>
            <a:ext cx="657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WAN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20614</TotalTime>
  <Pages>20</Pages>
  <Words>19</Words>
  <Application>Microsoft Macintosh PowerPoint</Application>
  <PresentationFormat>Letter Paper (8.5x11 in)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315</cp:revision>
  <cp:lastPrinted>2001-01-01T20:16:04Z</cp:lastPrinted>
  <dcterms:created xsi:type="dcterms:W3CDTF">1998-08-11T09:18:51Z</dcterms:created>
  <dcterms:modified xsi:type="dcterms:W3CDTF">2014-08-13T19:43:20Z</dcterms:modified>
</cp:coreProperties>
</file>