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000" y="-272"/>
      </p:cViewPr>
      <p:guideLst>
        <p:guide orient="horz" pos="1584"/>
        <p:guide pos="4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33AAA3D-8A2C-DB49-880E-650023BD84A3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7857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64DF1AE-7D05-8A4C-8A62-D81C6C6C91B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90771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0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4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6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92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8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7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99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72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32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4" name="Line 396"/>
          <p:cNvSpPr>
            <a:spLocks noChangeShapeType="1"/>
          </p:cNvSpPr>
          <p:nvPr/>
        </p:nvSpPr>
        <p:spPr bwMode="auto">
          <a:xfrm>
            <a:off x="76200" y="6540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>
            <a:off x="381000" y="349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>
            <a:off x="1295400" y="349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>
            <a:off x="2362200" y="349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9375" y="635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974725" y="444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039938" y="44450"/>
            <a:ext cx="614362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0" y="65405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LAN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1600200" y="-317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4724400" y="65405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Line 403"/>
          <p:cNvSpPr>
            <a:spLocks noChangeShapeType="1"/>
          </p:cNvSpPr>
          <p:nvPr/>
        </p:nvSpPr>
        <p:spPr bwMode="auto">
          <a:xfrm>
            <a:off x="5029200" y="349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5943600" y="349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Line 405"/>
          <p:cNvSpPr>
            <a:spLocks noChangeShapeType="1"/>
          </p:cNvSpPr>
          <p:nvPr/>
        </p:nvSpPr>
        <p:spPr bwMode="auto">
          <a:xfrm>
            <a:off x="7010400" y="3492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4727575" y="6350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5622925" y="444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6689725" y="44450"/>
            <a:ext cx="614363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Host</a:t>
            </a:r>
          </a:p>
        </p:txBody>
      </p:sp>
      <p:sp>
        <p:nvSpPr>
          <p:cNvPr id="48537" name="Text Box 409"/>
          <p:cNvSpPr txBox="1">
            <a:spLocks noChangeArrowheads="1"/>
          </p:cNvSpPr>
          <p:nvPr/>
        </p:nvSpPr>
        <p:spPr bwMode="auto">
          <a:xfrm>
            <a:off x="6813550" y="65405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LAN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6248400" y="-31750"/>
            <a:ext cx="355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48539" name="AutoShape 411"/>
          <p:cNvSpPr>
            <a:spLocks noChangeArrowheads="1"/>
          </p:cNvSpPr>
          <p:nvPr/>
        </p:nvSpPr>
        <p:spPr bwMode="auto">
          <a:xfrm>
            <a:off x="1447800" y="958850"/>
            <a:ext cx="7620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Router</a:t>
            </a:r>
          </a:p>
        </p:txBody>
      </p:sp>
      <p:sp>
        <p:nvSpPr>
          <p:cNvPr id="48541" name="AutoShape 413"/>
          <p:cNvSpPr>
            <a:spLocks noChangeArrowheads="1"/>
          </p:cNvSpPr>
          <p:nvPr/>
        </p:nvSpPr>
        <p:spPr bwMode="auto">
          <a:xfrm>
            <a:off x="3429000" y="958850"/>
            <a:ext cx="6858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Router</a:t>
            </a:r>
          </a:p>
        </p:txBody>
      </p:sp>
      <p:sp>
        <p:nvSpPr>
          <p:cNvPr id="48542" name="Line 414"/>
          <p:cNvSpPr>
            <a:spLocks noChangeShapeType="1"/>
          </p:cNvSpPr>
          <p:nvPr/>
        </p:nvSpPr>
        <p:spPr bwMode="auto">
          <a:xfrm>
            <a:off x="1905000" y="654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AutoShape 415"/>
          <p:cNvSpPr>
            <a:spLocks noChangeArrowheads="1"/>
          </p:cNvSpPr>
          <p:nvPr/>
        </p:nvSpPr>
        <p:spPr bwMode="auto">
          <a:xfrm>
            <a:off x="5334000" y="958850"/>
            <a:ext cx="7620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Router</a:t>
            </a:r>
          </a:p>
        </p:txBody>
      </p:sp>
      <p:sp>
        <p:nvSpPr>
          <p:cNvPr id="48544" name="Line 416"/>
          <p:cNvSpPr>
            <a:spLocks noChangeShapeType="1"/>
          </p:cNvSpPr>
          <p:nvPr/>
        </p:nvSpPr>
        <p:spPr bwMode="auto">
          <a:xfrm>
            <a:off x="5562600" y="6540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>
            <a:off x="2209800" y="11112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Line 418"/>
          <p:cNvSpPr>
            <a:spLocks noChangeShapeType="1"/>
          </p:cNvSpPr>
          <p:nvPr/>
        </p:nvSpPr>
        <p:spPr bwMode="auto">
          <a:xfrm>
            <a:off x="4114800" y="1111250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Text Box 419"/>
          <p:cNvSpPr txBox="1">
            <a:spLocks noChangeArrowheads="1"/>
          </p:cNvSpPr>
          <p:nvPr/>
        </p:nvSpPr>
        <p:spPr bwMode="auto">
          <a:xfrm>
            <a:off x="2492375" y="1111250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WAN</a:t>
            </a:r>
          </a:p>
        </p:txBody>
      </p:sp>
      <p:sp>
        <p:nvSpPr>
          <p:cNvPr id="48548" name="Text Box 420"/>
          <p:cNvSpPr txBox="1">
            <a:spLocks noChangeArrowheads="1"/>
          </p:cNvSpPr>
          <p:nvPr/>
        </p:nvSpPr>
        <p:spPr bwMode="auto">
          <a:xfrm>
            <a:off x="4395788" y="1111250"/>
            <a:ext cx="657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WAN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20614</TotalTime>
  <Pages>20</Pages>
  <Words>19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2001-01-01T20:16:04Z</cp:lastPrinted>
  <dcterms:created xsi:type="dcterms:W3CDTF">1998-08-11T09:18:51Z</dcterms:created>
  <dcterms:modified xsi:type="dcterms:W3CDTF">2014-08-13T19:43:20Z</dcterms:modified>
</cp:coreProperties>
</file>