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400" y="-144"/>
      </p:cViewPr>
      <p:guideLst>
        <p:guide orient="horz" pos="3016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5E494FD-2718-394D-9122-A91D1B12A39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8276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BB3A593-0F2F-574C-B673-7C1CAD8D8F1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88114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9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0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4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34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77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979488" y="8334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mil</a:t>
            </a:r>
          </a:p>
        </p:txBody>
      </p:sp>
      <p:sp>
        <p:nvSpPr>
          <p:cNvPr id="48509" name="Line 381"/>
          <p:cNvSpPr>
            <a:spLocks noChangeShapeType="1"/>
          </p:cNvSpPr>
          <p:nvPr/>
        </p:nvSpPr>
        <p:spPr bwMode="auto">
          <a:xfrm flipV="1">
            <a:off x="1204913" y="241300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1906588" y="83343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edu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2878138" y="833438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gov</a:t>
            </a:r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3813175" y="833438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com</a:t>
            </a:r>
          </a:p>
        </p:txBody>
      </p:sp>
      <p:sp>
        <p:nvSpPr>
          <p:cNvPr id="48513" name="Line 385"/>
          <p:cNvSpPr>
            <a:spLocks noChangeShapeType="1"/>
          </p:cNvSpPr>
          <p:nvPr/>
        </p:nvSpPr>
        <p:spPr bwMode="auto">
          <a:xfrm flipV="1">
            <a:off x="2270125" y="241300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 flipH="1" flipV="1">
            <a:off x="2681288" y="241300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15" name="Line 387"/>
          <p:cNvSpPr>
            <a:spLocks noChangeShapeType="1"/>
          </p:cNvSpPr>
          <p:nvPr/>
        </p:nvSpPr>
        <p:spPr bwMode="auto">
          <a:xfrm>
            <a:off x="2681288" y="241300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1873250" y="17621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cmu</a:t>
            </a:r>
          </a:p>
        </p:txBody>
      </p:sp>
      <p:sp>
        <p:nvSpPr>
          <p:cNvPr id="48517" name="Text Box 389"/>
          <p:cNvSpPr txBox="1">
            <a:spLocks noChangeArrowheads="1"/>
          </p:cNvSpPr>
          <p:nvPr/>
        </p:nvSpPr>
        <p:spPr bwMode="auto">
          <a:xfrm>
            <a:off x="2738438" y="1762125"/>
            <a:ext cx="950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berkeley</a:t>
            </a:r>
          </a:p>
        </p:txBody>
      </p:sp>
      <p:sp>
        <p:nvSpPr>
          <p:cNvPr id="48518" name="Text Box 390"/>
          <p:cNvSpPr txBox="1">
            <a:spLocks noChangeArrowheads="1"/>
          </p:cNvSpPr>
          <p:nvPr/>
        </p:nvSpPr>
        <p:spPr bwMode="auto">
          <a:xfrm>
            <a:off x="1079500" y="17621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mit</a:t>
            </a:r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>
            <a:off x="2193925" y="1169988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1" name="Text Box 393"/>
          <p:cNvSpPr txBox="1">
            <a:spLocks noChangeArrowheads="1"/>
          </p:cNvSpPr>
          <p:nvPr/>
        </p:nvSpPr>
        <p:spPr bwMode="auto">
          <a:xfrm>
            <a:off x="1230313" y="26908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cs</a:t>
            </a:r>
          </a:p>
        </p:txBody>
      </p:sp>
      <p:sp>
        <p:nvSpPr>
          <p:cNvPr id="48522" name="Text Box 394"/>
          <p:cNvSpPr txBox="1">
            <a:spLocks noChangeArrowheads="1"/>
          </p:cNvSpPr>
          <p:nvPr/>
        </p:nvSpPr>
        <p:spPr bwMode="auto">
          <a:xfrm>
            <a:off x="2724150" y="2690813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ece</a:t>
            </a:r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2193925" y="2098675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 flipH="1">
            <a:off x="762000" y="3027363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5" name="Text Box 397"/>
          <p:cNvSpPr txBox="1">
            <a:spLocks noChangeArrowheads="1"/>
          </p:cNvSpPr>
          <p:nvPr/>
        </p:nvSpPr>
        <p:spPr bwMode="auto">
          <a:xfrm>
            <a:off x="29727" y="4544243"/>
            <a:ext cx="1332784" cy="55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err="1" smtClean="0">
                <a:latin typeface="Helvetica" charset="0"/>
              </a:rPr>
              <a:t>whaleshark</a:t>
            </a:r>
            <a:endParaRPr lang="en-US" sz="1600" dirty="0">
              <a:latin typeface="Helvetica" charset="0"/>
            </a:endParaRPr>
          </a:p>
          <a:p>
            <a:pPr algn="ctr"/>
            <a:r>
              <a:rPr lang="en-US" sz="1400" dirty="0">
                <a:latin typeface="+mn-lt"/>
              </a:rPr>
              <a:t>128.2.210.175</a:t>
            </a:r>
            <a:endParaRPr lang="en-US" sz="1400" dirty="0">
              <a:latin typeface="+mn-lt"/>
            </a:endParaRPr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V="1">
            <a:off x="1503363" y="1143000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8" name="Line 400"/>
          <p:cNvSpPr>
            <a:spLocks noChangeShapeType="1"/>
          </p:cNvSpPr>
          <p:nvPr/>
        </p:nvSpPr>
        <p:spPr bwMode="auto">
          <a:xfrm>
            <a:off x="2197100" y="1143000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 flipV="1">
            <a:off x="1503363" y="2098675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477144" y="3618502"/>
            <a:ext cx="4411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err="1" smtClean="0">
                <a:latin typeface="Helvetica" charset="0"/>
              </a:rPr>
              <a:t>ics</a:t>
            </a:r>
            <a:endParaRPr lang="en-US" sz="1600" dirty="0">
              <a:latin typeface="Helvetica" charset="0"/>
            </a:endParaRPr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677863" y="3956050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1992313" y="-92075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 i="1">
                <a:latin typeface="Helvetica" charset="0"/>
              </a:rPr>
              <a:t>unnamed root</a:t>
            </a:r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>
            <a:off x="1497013" y="3027363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1976438" y="3619500"/>
            <a:ext cx="454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pdl</a:t>
            </a:r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2216150" y="3968750"/>
            <a:ext cx="1270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1628206" y="4544243"/>
            <a:ext cx="1236216" cy="55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latin typeface="Helvetica" charset="0"/>
              </a:rPr>
              <a:t>www</a:t>
            </a:r>
            <a:endParaRPr lang="en-US" sz="1600" dirty="0">
              <a:latin typeface="Helvetica" charset="0"/>
            </a:endParaRPr>
          </a:p>
          <a:p>
            <a:pPr algn="ctr"/>
            <a:r>
              <a:rPr lang="en-US" sz="1400" dirty="0">
                <a:latin typeface="+mn-lt"/>
              </a:rPr>
              <a:t>128.2.131.66</a:t>
            </a:r>
            <a:r>
              <a:rPr lang="en-US" sz="1400" dirty="0" smtClean="0">
                <a:latin typeface="+mn-lt"/>
              </a:rPr>
              <a:t> </a:t>
            </a:r>
            <a:endParaRPr lang="en-US" sz="1600" dirty="0">
              <a:latin typeface="+mn-lt"/>
            </a:endParaRP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4181475" y="1774825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amazon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4187825" y="1144588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4657725" y="2135188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44" name="Text Box 416"/>
          <p:cNvSpPr txBox="1">
            <a:spLocks noChangeArrowheads="1"/>
          </p:cNvSpPr>
          <p:nvPr/>
        </p:nvSpPr>
        <p:spPr bwMode="auto">
          <a:xfrm>
            <a:off x="3985940" y="2696393"/>
            <a:ext cx="1338808" cy="55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Helvetica" charset="0"/>
              </a:rPr>
              <a:t>www</a:t>
            </a:r>
          </a:p>
          <a:p>
            <a:pPr algn="ctr"/>
            <a:r>
              <a:rPr lang="en-US" sz="1400" dirty="0">
                <a:latin typeface="+mn-lt"/>
              </a:rPr>
              <a:t>176.32.98.166</a:t>
            </a:r>
            <a:endParaRPr lang="en-US" sz="1400" dirty="0">
              <a:latin typeface="+mn-lt"/>
            </a:endParaRPr>
          </a:p>
        </p:txBody>
      </p:sp>
      <p:sp>
        <p:nvSpPr>
          <p:cNvPr id="48546" name="Text Box 418"/>
          <p:cNvSpPr txBox="1">
            <a:spLocks noChangeArrowheads="1"/>
          </p:cNvSpPr>
          <p:nvPr/>
        </p:nvSpPr>
        <p:spPr bwMode="auto">
          <a:xfrm>
            <a:off x="5681663" y="730250"/>
            <a:ext cx="2452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First-level domain names</a:t>
            </a:r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5699125" y="1752600"/>
            <a:ext cx="2744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Second-level domain names</a:t>
            </a:r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5681663" y="2667000"/>
            <a:ext cx="2519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Third-level domain names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20602</TotalTime>
  <Pages>20</Pages>
  <Words>35</Words>
  <Application>Microsoft Macintosh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2001-01-02T19:02:29Z</cp:lastPrinted>
  <dcterms:created xsi:type="dcterms:W3CDTF">1998-08-11T09:18:51Z</dcterms:created>
  <dcterms:modified xsi:type="dcterms:W3CDTF">2014-08-18T16:51:48Z</dcterms:modified>
</cp:coreProperties>
</file>