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120" y="-472"/>
      </p:cViewPr>
      <p:guideLst>
        <p:guide orient="horz" pos="2688"/>
        <p:guide pos="48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C5FBF73-7491-C648-9848-686F8261117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0843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3739FDB-2F0A-1D40-A03F-F08DB9D67E6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08668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9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5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5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59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4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2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65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45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57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5" name="Line 397"/>
          <p:cNvSpPr>
            <a:spLocks noChangeShapeType="1"/>
          </p:cNvSpPr>
          <p:nvPr/>
        </p:nvSpPr>
        <p:spPr bwMode="auto">
          <a:xfrm>
            <a:off x="304800" y="546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>
            <a:off x="1295400" y="546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>
            <a:off x="1524000" y="546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3175" y="2603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984250" y="241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965325" y="241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81" name="Line 453"/>
          <p:cNvSpPr>
            <a:spLocks noChangeShapeType="1"/>
          </p:cNvSpPr>
          <p:nvPr/>
        </p:nvSpPr>
        <p:spPr bwMode="auto">
          <a:xfrm>
            <a:off x="5029200" y="546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Line 454"/>
          <p:cNvSpPr>
            <a:spLocks noChangeShapeType="1"/>
          </p:cNvSpPr>
          <p:nvPr/>
        </p:nvSpPr>
        <p:spPr bwMode="auto">
          <a:xfrm flipH="1">
            <a:off x="5257800" y="546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4718050" y="241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5699125" y="241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88" name="Line 460"/>
          <p:cNvSpPr>
            <a:spLocks noChangeShapeType="1"/>
          </p:cNvSpPr>
          <p:nvPr/>
        </p:nvSpPr>
        <p:spPr bwMode="auto">
          <a:xfrm>
            <a:off x="1571625" y="10795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Line 461"/>
          <p:cNvSpPr>
            <a:spLocks noChangeShapeType="1"/>
          </p:cNvSpPr>
          <p:nvPr/>
        </p:nvSpPr>
        <p:spPr bwMode="auto">
          <a:xfrm>
            <a:off x="3552825" y="10795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AutoShape 451"/>
          <p:cNvSpPr>
            <a:spLocks noChangeArrowheads="1"/>
          </p:cNvSpPr>
          <p:nvPr/>
        </p:nvSpPr>
        <p:spPr bwMode="auto">
          <a:xfrm>
            <a:off x="1022350" y="854075"/>
            <a:ext cx="596900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Hub</a:t>
            </a:r>
          </a:p>
        </p:txBody>
      </p:sp>
      <p:sp>
        <p:nvSpPr>
          <p:cNvPr id="48586" name="AutoShape 458"/>
          <p:cNvSpPr>
            <a:spLocks noChangeArrowheads="1"/>
          </p:cNvSpPr>
          <p:nvPr/>
        </p:nvSpPr>
        <p:spPr bwMode="auto">
          <a:xfrm>
            <a:off x="4756150" y="854075"/>
            <a:ext cx="596900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Hub</a:t>
            </a:r>
          </a:p>
        </p:txBody>
      </p:sp>
      <p:sp>
        <p:nvSpPr>
          <p:cNvPr id="48587" name="AutoShape 459"/>
          <p:cNvSpPr>
            <a:spLocks noChangeArrowheads="1"/>
          </p:cNvSpPr>
          <p:nvPr/>
        </p:nvSpPr>
        <p:spPr bwMode="auto">
          <a:xfrm>
            <a:off x="2778125" y="850900"/>
            <a:ext cx="814388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Bridge</a:t>
            </a:r>
          </a:p>
        </p:txBody>
      </p:sp>
      <p:sp>
        <p:nvSpPr>
          <p:cNvPr id="48590" name="Text Box 462"/>
          <p:cNvSpPr txBox="1">
            <a:spLocks noChangeArrowheads="1"/>
          </p:cNvSpPr>
          <p:nvPr/>
        </p:nvSpPr>
        <p:spPr bwMode="auto">
          <a:xfrm>
            <a:off x="1674813" y="1063625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  <p:sp>
        <p:nvSpPr>
          <p:cNvPr id="48591" name="Text Box 463"/>
          <p:cNvSpPr txBox="1">
            <a:spLocks noChangeArrowheads="1"/>
          </p:cNvSpPr>
          <p:nvPr/>
        </p:nvSpPr>
        <p:spPr bwMode="auto">
          <a:xfrm>
            <a:off x="3659188" y="107950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  <p:sp>
        <p:nvSpPr>
          <p:cNvPr id="48592" name="Line 464"/>
          <p:cNvSpPr>
            <a:spLocks noChangeShapeType="1"/>
          </p:cNvSpPr>
          <p:nvPr/>
        </p:nvSpPr>
        <p:spPr bwMode="auto">
          <a:xfrm flipH="1">
            <a:off x="333375" y="26797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Line 465"/>
          <p:cNvSpPr>
            <a:spLocks noChangeShapeType="1"/>
          </p:cNvSpPr>
          <p:nvPr/>
        </p:nvSpPr>
        <p:spPr bwMode="auto">
          <a:xfrm flipH="1">
            <a:off x="1323975" y="2679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31750" y="30035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1012825" y="29845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04" name="Line 476"/>
          <p:cNvSpPr>
            <a:spLocks noChangeShapeType="1"/>
          </p:cNvSpPr>
          <p:nvPr/>
        </p:nvSpPr>
        <p:spPr bwMode="auto">
          <a:xfrm>
            <a:off x="1600200" y="25717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5" name="Line 477"/>
          <p:cNvSpPr>
            <a:spLocks noChangeShapeType="1"/>
          </p:cNvSpPr>
          <p:nvPr/>
        </p:nvSpPr>
        <p:spPr bwMode="auto">
          <a:xfrm>
            <a:off x="3581400" y="25717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6" name="AutoShape 478"/>
          <p:cNvSpPr>
            <a:spLocks noChangeArrowheads="1"/>
          </p:cNvSpPr>
          <p:nvPr/>
        </p:nvSpPr>
        <p:spPr bwMode="auto">
          <a:xfrm>
            <a:off x="1050925" y="2346325"/>
            <a:ext cx="596900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Hub</a:t>
            </a:r>
          </a:p>
        </p:txBody>
      </p:sp>
      <p:sp>
        <p:nvSpPr>
          <p:cNvPr id="48609" name="Text Box 481"/>
          <p:cNvSpPr txBox="1">
            <a:spLocks noChangeArrowheads="1"/>
          </p:cNvSpPr>
          <p:nvPr/>
        </p:nvSpPr>
        <p:spPr bwMode="auto">
          <a:xfrm>
            <a:off x="1703388" y="226695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  <p:sp>
        <p:nvSpPr>
          <p:cNvPr id="48610" name="Text Box 482"/>
          <p:cNvSpPr txBox="1">
            <a:spLocks noChangeArrowheads="1"/>
          </p:cNvSpPr>
          <p:nvPr/>
        </p:nvSpPr>
        <p:spPr bwMode="auto">
          <a:xfrm>
            <a:off x="3687763" y="226695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  <p:sp>
        <p:nvSpPr>
          <p:cNvPr id="48611" name="Line 483"/>
          <p:cNvSpPr>
            <a:spLocks noChangeShapeType="1"/>
          </p:cNvSpPr>
          <p:nvPr/>
        </p:nvSpPr>
        <p:spPr bwMode="auto">
          <a:xfrm>
            <a:off x="3248025" y="12319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2" name="Text Box 484"/>
          <p:cNvSpPr txBox="1">
            <a:spLocks noChangeArrowheads="1"/>
          </p:cNvSpPr>
          <p:nvPr/>
        </p:nvSpPr>
        <p:spPr bwMode="auto">
          <a:xfrm>
            <a:off x="3225800" y="1612900"/>
            <a:ext cx="784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 Gb/s</a:t>
            </a:r>
          </a:p>
        </p:txBody>
      </p:sp>
      <p:sp>
        <p:nvSpPr>
          <p:cNvPr id="48613" name="Line 485"/>
          <p:cNvSpPr>
            <a:spLocks noChangeShapeType="1"/>
          </p:cNvSpPr>
          <p:nvPr/>
        </p:nvSpPr>
        <p:spPr bwMode="auto">
          <a:xfrm flipH="1">
            <a:off x="4086225" y="26797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4" name="Line 486"/>
          <p:cNvSpPr>
            <a:spLocks noChangeShapeType="1"/>
          </p:cNvSpPr>
          <p:nvPr/>
        </p:nvSpPr>
        <p:spPr bwMode="auto">
          <a:xfrm flipH="1">
            <a:off x="5076825" y="2679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5" name="Line 487"/>
          <p:cNvSpPr>
            <a:spLocks noChangeShapeType="1"/>
          </p:cNvSpPr>
          <p:nvPr/>
        </p:nvSpPr>
        <p:spPr bwMode="auto">
          <a:xfrm>
            <a:off x="5305425" y="26797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3765550" y="30035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4746625" y="29845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5727700" y="29845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08" name="AutoShape 480"/>
          <p:cNvSpPr>
            <a:spLocks noChangeArrowheads="1"/>
          </p:cNvSpPr>
          <p:nvPr/>
        </p:nvSpPr>
        <p:spPr bwMode="auto">
          <a:xfrm>
            <a:off x="2806700" y="2343150"/>
            <a:ext cx="814388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Bridge</a:t>
            </a:r>
          </a:p>
        </p:txBody>
      </p:sp>
      <p:sp>
        <p:nvSpPr>
          <p:cNvPr id="48616" name="Line 488"/>
          <p:cNvSpPr>
            <a:spLocks noChangeShapeType="1"/>
          </p:cNvSpPr>
          <p:nvPr/>
        </p:nvSpPr>
        <p:spPr bwMode="auto">
          <a:xfrm flipH="1">
            <a:off x="5257800" y="2070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7" name="Rectangle 489"/>
          <p:cNvSpPr>
            <a:spLocks noChangeArrowheads="1"/>
          </p:cNvSpPr>
          <p:nvPr/>
        </p:nvSpPr>
        <p:spPr bwMode="auto">
          <a:xfrm>
            <a:off x="5699125" y="1765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18" name="Line 490"/>
          <p:cNvSpPr>
            <a:spLocks noChangeShapeType="1"/>
          </p:cNvSpPr>
          <p:nvPr/>
        </p:nvSpPr>
        <p:spPr bwMode="auto">
          <a:xfrm>
            <a:off x="5067300" y="2070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9" name="Rectangle 491"/>
          <p:cNvSpPr>
            <a:spLocks noChangeArrowheads="1"/>
          </p:cNvSpPr>
          <p:nvPr/>
        </p:nvSpPr>
        <p:spPr bwMode="auto">
          <a:xfrm>
            <a:off x="4756150" y="17653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607" name="AutoShape 479"/>
          <p:cNvSpPr>
            <a:spLocks noChangeArrowheads="1"/>
          </p:cNvSpPr>
          <p:nvPr/>
        </p:nvSpPr>
        <p:spPr bwMode="auto">
          <a:xfrm>
            <a:off x="4784725" y="2346325"/>
            <a:ext cx="596900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Hub</a:t>
            </a:r>
          </a:p>
        </p:txBody>
      </p:sp>
      <p:sp>
        <p:nvSpPr>
          <p:cNvPr id="48620" name="Text Box 492"/>
          <p:cNvSpPr txBox="1">
            <a:spLocks noChangeArrowheads="1"/>
          </p:cNvSpPr>
          <p:nvPr/>
        </p:nvSpPr>
        <p:spPr bwMode="auto">
          <a:xfrm>
            <a:off x="141288" y="-76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8621" name="Text Box 493"/>
          <p:cNvSpPr txBox="1">
            <a:spLocks noChangeArrowheads="1"/>
          </p:cNvSpPr>
          <p:nvPr/>
        </p:nvSpPr>
        <p:spPr bwMode="auto">
          <a:xfrm>
            <a:off x="2128838" y="-76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8622" name="Text Box 494"/>
          <p:cNvSpPr txBox="1">
            <a:spLocks noChangeArrowheads="1"/>
          </p:cNvSpPr>
          <p:nvPr/>
        </p:nvSpPr>
        <p:spPr bwMode="auto">
          <a:xfrm>
            <a:off x="5867400" y="33210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8623" name="Text Box 495"/>
          <p:cNvSpPr txBox="1">
            <a:spLocks noChangeArrowheads="1"/>
          </p:cNvSpPr>
          <p:nvPr/>
        </p:nvSpPr>
        <p:spPr bwMode="auto">
          <a:xfrm>
            <a:off x="3041650" y="5778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X</a:t>
            </a:r>
          </a:p>
        </p:txBody>
      </p:sp>
      <p:sp>
        <p:nvSpPr>
          <p:cNvPr id="48624" name="Text Box 496"/>
          <p:cNvSpPr txBox="1">
            <a:spLocks noChangeArrowheads="1"/>
          </p:cNvSpPr>
          <p:nvPr/>
        </p:nvSpPr>
        <p:spPr bwMode="auto">
          <a:xfrm>
            <a:off x="3048000" y="2667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20677</TotalTime>
  <Pages>20</Pages>
  <Words>43</Words>
  <Application>Microsoft Macintosh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2001-01-03T17:39:01Z</cp:lastPrinted>
  <dcterms:created xsi:type="dcterms:W3CDTF">1998-08-11T09:18:51Z</dcterms:created>
  <dcterms:modified xsi:type="dcterms:W3CDTF">2014-08-13T19:44:20Z</dcterms:modified>
</cp:coreProperties>
</file>