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400" y="-80"/>
      </p:cViewPr>
      <p:guideLst>
        <p:guide orient="horz" pos="4080"/>
        <p:guide pos="30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71F2178-19DD-7F4D-A402-746C7CE455D4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39721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56E2BD2E-EF2C-9049-BE38-2BF70BDB0AB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1293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8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8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8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506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6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2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831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61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032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379"/>
          <p:cNvSpPr>
            <a:spLocks noChangeArrowheads="1"/>
          </p:cNvSpPr>
          <p:nvPr/>
        </p:nvSpPr>
        <p:spPr bwMode="auto">
          <a:xfrm>
            <a:off x="2895600" y="1066800"/>
            <a:ext cx="1600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err="1" smtClean="0">
                <a:latin typeface="Courier New" charset="0"/>
              </a:rPr>
              <a:t>ai_canonname</a:t>
            </a:r>
            <a:endParaRPr lang="en-US" dirty="0">
              <a:latin typeface="Courier New" charset="0"/>
            </a:endParaRPr>
          </a:p>
        </p:txBody>
      </p:sp>
      <p:sp>
        <p:nvSpPr>
          <p:cNvPr id="43" name="Rectangle 379"/>
          <p:cNvSpPr>
            <a:spLocks noChangeArrowheads="1"/>
          </p:cNvSpPr>
          <p:nvPr/>
        </p:nvSpPr>
        <p:spPr bwMode="auto">
          <a:xfrm>
            <a:off x="381000" y="457200"/>
            <a:ext cx="1600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latin typeface="Courier New" charset="0"/>
              </a:rPr>
              <a:t>result</a:t>
            </a:r>
            <a:endParaRPr lang="en-US" dirty="0">
              <a:latin typeface="Courier New" charset="0"/>
            </a:endParaRPr>
          </a:p>
        </p:txBody>
      </p:sp>
      <p:sp>
        <p:nvSpPr>
          <p:cNvPr id="45" name="Rectangle 379"/>
          <p:cNvSpPr>
            <a:spLocks noChangeArrowheads="1"/>
          </p:cNvSpPr>
          <p:nvPr/>
        </p:nvSpPr>
        <p:spPr bwMode="auto">
          <a:xfrm>
            <a:off x="2895600" y="1371600"/>
            <a:ext cx="1600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err="1" smtClean="0">
                <a:latin typeface="Courier New" charset="0"/>
              </a:rPr>
              <a:t>ai_addr</a:t>
            </a:r>
            <a:endParaRPr lang="en-US" dirty="0">
              <a:latin typeface="Courier New" charset="0"/>
            </a:endParaRPr>
          </a:p>
        </p:txBody>
      </p:sp>
      <p:sp>
        <p:nvSpPr>
          <p:cNvPr id="46" name="Rectangle 379"/>
          <p:cNvSpPr>
            <a:spLocks noChangeArrowheads="1"/>
          </p:cNvSpPr>
          <p:nvPr/>
        </p:nvSpPr>
        <p:spPr bwMode="auto">
          <a:xfrm>
            <a:off x="2895600" y="1676400"/>
            <a:ext cx="1600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err="1" smtClean="0">
                <a:latin typeface="Courier New" charset="0"/>
              </a:rPr>
              <a:t>ai_next</a:t>
            </a:r>
            <a:endParaRPr lang="en-US" dirty="0">
              <a:latin typeface="Courier New" charset="0"/>
            </a:endParaRPr>
          </a:p>
        </p:txBody>
      </p:sp>
      <p:sp>
        <p:nvSpPr>
          <p:cNvPr id="47" name="Rectangle 379"/>
          <p:cNvSpPr>
            <a:spLocks noChangeArrowheads="1"/>
          </p:cNvSpPr>
          <p:nvPr/>
        </p:nvSpPr>
        <p:spPr bwMode="auto">
          <a:xfrm>
            <a:off x="2895600" y="609600"/>
            <a:ext cx="1600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latin typeface="Courier New" charset="0"/>
            </a:endParaRPr>
          </a:p>
        </p:txBody>
      </p:sp>
      <p:cxnSp>
        <p:nvCxnSpPr>
          <p:cNvPr id="3" name="Straight Arrow Connector 2"/>
          <p:cNvCxnSpPr>
            <a:stCxn id="45" idx="3"/>
          </p:cNvCxnSpPr>
          <p:nvPr/>
        </p:nvCxnSpPr>
        <p:spPr bwMode="auto">
          <a:xfrm>
            <a:off x="4495800" y="1524000"/>
            <a:ext cx="914400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tangle 379"/>
          <p:cNvSpPr>
            <a:spLocks noChangeArrowheads="1"/>
          </p:cNvSpPr>
          <p:nvPr/>
        </p:nvSpPr>
        <p:spPr bwMode="auto">
          <a:xfrm>
            <a:off x="5410200" y="1219200"/>
            <a:ext cx="16002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latin typeface="Courier New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1981200" y="609600"/>
            <a:ext cx="914400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2741050" y="194846"/>
            <a:ext cx="18309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addrinfo</a:t>
            </a:r>
            <a:r>
              <a:rPr lang="en-US" dirty="0" smtClean="0"/>
              <a:t> </a:t>
            </a:r>
            <a:r>
              <a:rPr lang="en-US" dirty="0" err="1" smtClean="0"/>
              <a:t>structs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029200" y="838200"/>
            <a:ext cx="2262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Socket address </a:t>
            </a:r>
            <a:r>
              <a:rPr lang="en-US" dirty="0" err="1" smtClean="0"/>
              <a:t>structs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 bwMode="auto">
          <a:xfrm flipH="1">
            <a:off x="1981200" y="1219200"/>
            <a:ext cx="914400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tangle 379"/>
          <p:cNvSpPr>
            <a:spLocks noChangeArrowheads="1"/>
          </p:cNvSpPr>
          <p:nvPr/>
        </p:nvSpPr>
        <p:spPr bwMode="auto">
          <a:xfrm>
            <a:off x="381000" y="1066800"/>
            <a:ext cx="1600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latin typeface="Courier New" charset="0"/>
            </a:endParaRPr>
          </a:p>
        </p:txBody>
      </p:sp>
      <p:cxnSp>
        <p:nvCxnSpPr>
          <p:cNvPr id="12" name="Straight Connector 11"/>
          <p:cNvCxnSpPr>
            <a:stCxn id="46" idx="1"/>
          </p:cNvCxnSpPr>
          <p:nvPr/>
        </p:nvCxnSpPr>
        <p:spPr bwMode="auto">
          <a:xfrm flipH="1">
            <a:off x="2438400" y="1828800"/>
            <a:ext cx="4572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2438400" y="1828800"/>
            <a:ext cx="0" cy="3048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Rectangle 379"/>
          <p:cNvSpPr>
            <a:spLocks noChangeArrowheads="1"/>
          </p:cNvSpPr>
          <p:nvPr/>
        </p:nvSpPr>
        <p:spPr bwMode="auto">
          <a:xfrm>
            <a:off x="2895600" y="2590800"/>
            <a:ext cx="1600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latin typeface="Courier New" charset="0"/>
              </a:rPr>
              <a:t>NULL</a:t>
            </a:r>
            <a:endParaRPr lang="en-US" dirty="0">
              <a:latin typeface="Courier New" charset="0"/>
            </a:endParaRPr>
          </a:p>
        </p:txBody>
      </p:sp>
      <p:sp>
        <p:nvSpPr>
          <p:cNvPr id="68" name="Rectangle 379"/>
          <p:cNvSpPr>
            <a:spLocks noChangeArrowheads="1"/>
          </p:cNvSpPr>
          <p:nvPr/>
        </p:nvSpPr>
        <p:spPr bwMode="auto">
          <a:xfrm>
            <a:off x="2895600" y="2895600"/>
            <a:ext cx="1600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err="1" smtClean="0">
                <a:latin typeface="Courier New" charset="0"/>
              </a:rPr>
              <a:t>ai_addr</a:t>
            </a:r>
            <a:endParaRPr lang="en-US" dirty="0">
              <a:latin typeface="Courier New" charset="0"/>
            </a:endParaRPr>
          </a:p>
        </p:txBody>
      </p:sp>
      <p:sp>
        <p:nvSpPr>
          <p:cNvPr id="69" name="Rectangle 379"/>
          <p:cNvSpPr>
            <a:spLocks noChangeArrowheads="1"/>
          </p:cNvSpPr>
          <p:nvPr/>
        </p:nvSpPr>
        <p:spPr bwMode="auto">
          <a:xfrm>
            <a:off x="2895600" y="3200400"/>
            <a:ext cx="1600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err="1" smtClean="0">
                <a:latin typeface="Courier New" charset="0"/>
              </a:rPr>
              <a:t>ai_next</a:t>
            </a:r>
            <a:endParaRPr lang="en-US" dirty="0">
              <a:latin typeface="Courier New" charset="0"/>
            </a:endParaRPr>
          </a:p>
        </p:txBody>
      </p:sp>
      <p:sp>
        <p:nvSpPr>
          <p:cNvPr id="70" name="Rectangle 379"/>
          <p:cNvSpPr>
            <a:spLocks noChangeArrowheads="1"/>
          </p:cNvSpPr>
          <p:nvPr/>
        </p:nvSpPr>
        <p:spPr bwMode="auto">
          <a:xfrm>
            <a:off x="2895600" y="2133600"/>
            <a:ext cx="1600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latin typeface="Courier New" charset="0"/>
            </a:endParaRPr>
          </a:p>
        </p:txBody>
      </p:sp>
      <p:cxnSp>
        <p:nvCxnSpPr>
          <p:cNvPr id="71" name="Straight Arrow Connector 70"/>
          <p:cNvCxnSpPr>
            <a:stCxn id="68" idx="3"/>
          </p:cNvCxnSpPr>
          <p:nvPr/>
        </p:nvCxnSpPr>
        <p:spPr bwMode="auto">
          <a:xfrm>
            <a:off x="4495800" y="3048000"/>
            <a:ext cx="914400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tangle 379"/>
          <p:cNvSpPr>
            <a:spLocks noChangeArrowheads="1"/>
          </p:cNvSpPr>
          <p:nvPr/>
        </p:nvSpPr>
        <p:spPr bwMode="auto">
          <a:xfrm>
            <a:off x="5410200" y="2743200"/>
            <a:ext cx="16002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latin typeface="Courier New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438400" y="2133600"/>
            <a:ext cx="457200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2438400" y="3352800"/>
            <a:ext cx="4572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2438400" y="3352800"/>
            <a:ext cx="0" cy="3048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2438400" y="3657600"/>
            <a:ext cx="457200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ectangle 379"/>
          <p:cNvSpPr>
            <a:spLocks noChangeArrowheads="1"/>
          </p:cNvSpPr>
          <p:nvPr/>
        </p:nvSpPr>
        <p:spPr bwMode="auto">
          <a:xfrm>
            <a:off x="2895600" y="4114800"/>
            <a:ext cx="1600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>
                <a:latin typeface="Courier New" charset="0"/>
              </a:rPr>
              <a:t>NULL</a:t>
            </a:r>
            <a:endParaRPr lang="en-US" dirty="0">
              <a:latin typeface="Courier New" charset="0"/>
            </a:endParaRPr>
          </a:p>
        </p:txBody>
      </p:sp>
      <p:sp>
        <p:nvSpPr>
          <p:cNvPr id="82" name="Rectangle 379"/>
          <p:cNvSpPr>
            <a:spLocks noChangeArrowheads="1"/>
          </p:cNvSpPr>
          <p:nvPr/>
        </p:nvSpPr>
        <p:spPr bwMode="auto">
          <a:xfrm>
            <a:off x="2895600" y="4419600"/>
            <a:ext cx="1600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err="1" smtClean="0">
                <a:latin typeface="Courier New" charset="0"/>
              </a:rPr>
              <a:t>ai_addr</a:t>
            </a:r>
            <a:endParaRPr lang="en-US" dirty="0">
              <a:latin typeface="Courier New" charset="0"/>
            </a:endParaRPr>
          </a:p>
        </p:txBody>
      </p:sp>
      <p:sp>
        <p:nvSpPr>
          <p:cNvPr id="83" name="Rectangle 379"/>
          <p:cNvSpPr>
            <a:spLocks noChangeArrowheads="1"/>
          </p:cNvSpPr>
          <p:nvPr/>
        </p:nvSpPr>
        <p:spPr bwMode="auto">
          <a:xfrm>
            <a:off x="2895600" y="4724400"/>
            <a:ext cx="1600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latin typeface="Courier New" charset="0"/>
              </a:rPr>
              <a:t>NULL</a:t>
            </a:r>
            <a:endParaRPr lang="en-US" dirty="0">
              <a:latin typeface="Courier New" charset="0"/>
            </a:endParaRPr>
          </a:p>
        </p:txBody>
      </p:sp>
      <p:sp>
        <p:nvSpPr>
          <p:cNvPr id="84" name="Rectangle 379"/>
          <p:cNvSpPr>
            <a:spLocks noChangeArrowheads="1"/>
          </p:cNvSpPr>
          <p:nvPr/>
        </p:nvSpPr>
        <p:spPr bwMode="auto">
          <a:xfrm>
            <a:off x="2895600" y="3657600"/>
            <a:ext cx="1600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latin typeface="Courier New" charset="0"/>
            </a:endParaRPr>
          </a:p>
        </p:txBody>
      </p:sp>
      <p:cxnSp>
        <p:nvCxnSpPr>
          <p:cNvPr id="89" name="Straight Arrow Connector 88"/>
          <p:cNvCxnSpPr/>
          <p:nvPr/>
        </p:nvCxnSpPr>
        <p:spPr bwMode="auto">
          <a:xfrm>
            <a:off x="4495800" y="4572000"/>
            <a:ext cx="914400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tangle 379"/>
          <p:cNvSpPr>
            <a:spLocks noChangeArrowheads="1"/>
          </p:cNvSpPr>
          <p:nvPr/>
        </p:nvSpPr>
        <p:spPr bwMode="auto">
          <a:xfrm>
            <a:off x="5410200" y="4267200"/>
            <a:ext cx="16002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latin typeface="Courier New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20600</TotalTime>
  <Pages>20</Pages>
  <Words>15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320</cp:revision>
  <cp:lastPrinted>2001-01-03T00:21:11Z</cp:lastPrinted>
  <dcterms:created xsi:type="dcterms:W3CDTF">1998-08-11T09:18:51Z</dcterms:created>
  <dcterms:modified xsi:type="dcterms:W3CDTF">2014-08-19T21:39:16Z</dcterms:modified>
</cp:coreProperties>
</file>