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5" d="100"/>
          <a:sy n="75" d="100"/>
        </p:scale>
        <p:origin x="-984" y="-72"/>
      </p:cViewPr>
      <p:guideLst>
        <p:guide orient="horz" pos="2736"/>
        <p:guide pos="16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87332598-6E91-FB41-8D0C-CCD3E0E70E36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26417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1F081B66-0E92-354C-A763-B10DF2E1B304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2135181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81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001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9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4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8099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7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67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28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8901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2002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0084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06" name="Rectangle 278"/>
          <p:cNvSpPr>
            <a:spLocks noChangeArrowheads="1"/>
          </p:cNvSpPr>
          <p:nvPr/>
        </p:nvSpPr>
        <p:spPr bwMode="auto">
          <a:xfrm>
            <a:off x="2438400" y="47625"/>
            <a:ext cx="4267200" cy="928688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12" name="Rectangle 284"/>
          <p:cNvSpPr>
            <a:spLocks noChangeArrowheads="1"/>
          </p:cNvSpPr>
          <p:nvPr/>
        </p:nvSpPr>
        <p:spPr bwMode="auto">
          <a:xfrm>
            <a:off x="2590800" y="152400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413" name="Rectangle 285"/>
          <p:cNvSpPr>
            <a:spLocks noChangeArrowheads="1"/>
          </p:cNvSpPr>
          <p:nvPr/>
        </p:nvSpPr>
        <p:spPr bwMode="auto">
          <a:xfrm>
            <a:off x="3352800" y="152400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478" name="Text Box 350"/>
          <p:cNvSpPr txBox="1">
            <a:spLocks noChangeArrowheads="1"/>
          </p:cNvSpPr>
          <p:nvPr/>
        </p:nvSpPr>
        <p:spPr bwMode="auto">
          <a:xfrm>
            <a:off x="1749425" y="290513"/>
            <a:ext cx="7159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Set 0:</a:t>
            </a:r>
          </a:p>
        </p:txBody>
      </p:sp>
      <p:sp>
        <p:nvSpPr>
          <p:cNvPr id="48485" name="AutoShape 357"/>
          <p:cNvSpPr>
            <a:spLocks/>
          </p:cNvSpPr>
          <p:nvPr/>
        </p:nvSpPr>
        <p:spPr bwMode="auto">
          <a:xfrm>
            <a:off x="6781800" y="47625"/>
            <a:ext cx="144463" cy="928688"/>
          </a:xfrm>
          <a:prstGeom prst="rightBrace">
            <a:avLst>
              <a:gd name="adj1" fmla="val 5357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86" name="Text Box 358"/>
          <p:cNvSpPr txBox="1">
            <a:spLocks noChangeArrowheads="1"/>
          </p:cNvSpPr>
          <p:nvPr/>
        </p:nvSpPr>
        <p:spPr bwMode="auto">
          <a:xfrm>
            <a:off x="6926263" y="334963"/>
            <a:ext cx="1760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E=2</a:t>
            </a:r>
            <a:r>
              <a:rPr lang="en-US"/>
              <a:t>  lines per set</a:t>
            </a:r>
          </a:p>
        </p:txBody>
      </p:sp>
      <p:sp>
        <p:nvSpPr>
          <p:cNvPr id="48532" name="Rectangle 404"/>
          <p:cNvSpPr>
            <a:spLocks noChangeArrowheads="1"/>
          </p:cNvSpPr>
          <p:nvPr/>
        </p:nvSpPr>
        <p:spPr bwMode="auto">
          <a:xfrm>
            <a:off x="2435225" y="1114425"/>
            <a:ext cx="4267200" cy="928688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5" name="Text Box 417"/>
          <p:cNvSpPr txBox="1">
            <a:spLocks noChangeArrowheads="1"/>
          </p:cNvSpPr>
          <p:nvPr/>
        </p:nvSpPr>
        <p:spPr bwMode="auto">
          <a:xfrm>
            <a:off x="1749425" y="1357313"/>
            <a:ext cx="7159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Set 1:</a:t>
            </a:r>
          </a:p>
        </p:txBody>
      </p:sp>
      <p:sp>
        <p:nvSpPr>
          <p:cNvPr id="48546" name="Rectangle 418"/>
          <p:cNvSpPr>
            <a:spLocks noChangeArrowheads="1"/>
          </p:cNvSpPr>
          <p:nvPr/>
        </p:nvSpPr>
        <p:spPr bwMode="auto">
          <a:xfrm>
            <a:off x="2435225" y="2347913"/>
            <a:ext cx="4267200" cy="928687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9" name="Text Box 431"/>
          <p:cNvSpPr txBox="1">
            <a:spLocks noChangeArrowheads="1"/>
          </p:cNvSpPr>
          <p:nvPr/>
        </p:nvSpPr>
        <p:spPr bwMode="auto">
          <a:xfrm>
            <a:off x="1431925" y="2590800"/>
            <a:ext cx="10334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Set </a:t>
            </a:r>
            <a:r>
              <a:rPr lang="en-US" i="1"/>
              <a:t>S </a:t>
            </a:r>
            <a:r>
              <a:rPr lang="en-US"/>
              <a:t>- 1:</a:t>
            </a:r>
          </a:p>
        </p:txBody>
      </p:sp>
      <p:sp>
        <p:nvSpPr>
          <p:cNvPr id="48574" name="Rectangle 446"/>
          <p:cNvSpPr>
            <a:spLocks noChangeArrowheads="1"/>
          </p:cNvSpPr>
          <p:nvPr/>
        </p:nvSpPr>
        <p:spPr bwMode="auto">
          <a:xfrm>
            <a:off x="4267200" y="2043113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r>
              <a:rPr lang="en-US" sz="1000"/>
              <a:t>• • •</a:t>
            </a:r>
          </a:p>
        </p:txBody>
      </p:sp>
      <p:sp>
        <p:nvSpPr>
          <p:cNvPr id="48576" name="Rectangle 448"/>
          <p:cNvSpPr>
            <a:spLocks noChangeArrowheads="1"/>
          </p:cNvSpPr>
          <p:nvPr/>
        </p:nvSpPr>
        <p:spPr bwMode="auto">
          <a:xfrm>
            <a:off x="4495800" y="152400"/>
            <a:ext cx="2057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block</a:t>
            </a:r>
          </a:p>
        </p:txBody>
      </p:sp>
      <p:sp>
        <p:nvSpPr>
          <p:cNvPr id="48577" name="Rectangle 449"/>
          <p:cNvSpPr>
            <a:spLocks noChangeArrowheads="1"/>
          </p:cNvSpPr>
          <p:nvPr/>
        </p:nvSpPr>
        <p:spPr bwMode="auto">
          <a:xfrm>
            <a:off x="2590800" y="533400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578" name="Rectangle 450"/>
          <p:cNvSpPr>
            <a:spLocks noChangeArrowheads="1"/>
          </p:cNvSpPr>
          <p:nvPr/>
        </p:nvSpPr>
        <p:spPr bwMode="auto">
          <a:xfrm>
            <a:off x="3352800" y="533400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579" name="Rectangle 451"/>
          <p:cNvSpPr>
            <a:spLocks noChangeArrowheads="1"/>
          </p:cNvSpPr>
          <p:nvPr/>
        </p:nvSpPr>
        <p:spPr bwMode="auto">
          <a:xfrm>
            <a:off x="4495800" y="533400"/>
            <a:ext cx="2057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block</a:t>
            </a:r>
          </a:p>
        </p:txBody>
      </p:sp>
      <p:sp>
        <p:nvSpPr>
          <p:cNvPr id="48580" name="Rectangle 452"/>
          <p:cNvSpPr>
            <a:spLocks noChangeArrowheads="1"/>
          </p:cNvSpPr>
          <p:nvPr/>
        </p:nvSpPr>
        <p:spPr bwMode="auto">
          <a:xfrm>
            <a:off x="2590800" y="1219200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581" name="Rectangle 453"/>
          <p:cNvSpPr>
            <a:spLocks noChangeArrowheads="1"/>
          </p:cNvSpPr>
          <p:nvPr/>
        </p:nvSpPr>
        <p:spPr bwMode="auto">
          <a:xfrm>
            <a:off x="3352800" y="1219200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582" name="Rectangle 454"/>
          <p:cNvSpPr>
            <a:spLocks noChangeArrowheads="1"/>
          </p:cNvSpPr>
          <p:nvPr/>
        </p:nvSpPr>
        <p:spPr bwMode="auto">
          <a:xfrm>
            <a:off x="4495800" y="1219200"/>
            <a:ext cx="2057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block</a:t>
            </a:r>
          </a:p>
        </p:txBody>
      </p:sp>
      <p:sp>
        <p:nvSpPr>
          <p:cNvPr id="48583" name="Rectangle 455"/>
          <p:cNvSpPr>
            <a:spLocks noChangeArrowheads="1"/>
          </p:cNvSpPr>
          <p:nvPr/>
        </p:nvSpPr>
        <p:spPr bwMode="auto">
          <a:xfrm>
            <a:off x="2590800" y="1600200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584" name="Rectangle 456"/>
          <p:cNvSpPr>
            <a:spLocks noChangeArrowheads="1"/>
          </p:cNvSpPr>
          <p:nvPr/>
        </p:nvSpPr>
        <p:spPr bwMode="auto">
          <a:xfrm>
            <a:off x="3352800" y="1600200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585" name="Rectangle 457"/>
          <p:cNvSpPr>
            <a:spLocks noChangeArrowheads="1"/>
          </p:cNvSpPr>
          <p:nvPr/>
        </p:nvSpPr>
        <p:spPr bwMode="auto">
          <a:xfrm>
            <a:off x="4495800" y="1600200"/>
            <a:ext cx="2057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block</a:t>
            </a:r>
          </a:p>
        </p:txBody>
      </p:sp>
      <p:sp>
        <p:nvSpPr>
          <p:cNvPr id="48586" name="Rectangle 458"/>
          <p:cNvSpPr>
            <a:spLocks noChangeArrowheads="1"/>
          </p:cNvSpPr>
          <p:nvPr/>
        </p:nvSpPr>
        <p:spPr bwMode="auto">
          <a:xfrm>
            <a:off x="2590800" y="2438400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587" name="Rectangle 459"/>
          <p:cNvSpPr>
            <a:spLocks noChangeArrowheads="1"/>
          </p:cNvSpPr>
          <p:nvPr/>
        </p:nvSpPr>
        <p:spPr bwMode="auto">
          <a:xfrm>
            <a:off x="3352800" y="2438400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588" name="Rectangle 460"/>
          <p:cNvSpPr>
            <a:spLocks noChangeArrowheads="1"/>
          </p:cNvSpPr>
          <p:nvPr/>
        </p:nvSpPr>
        <p:spPr bwMode="auto">
          <a:xfrm>
            <a:off x="4495800" y="2438400"/>
            <a:ext cx="2057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block</a:t>
            </a:r>
          </a:p>
        </p:txBody>
      </p:sp>
      <p:sp>
        <p:nvSpPr>
          <p:cNvPr id="48589" name="Rectangle 461"/>
          <p:cNvSpPr>
            <a:spLocks noChangeArrowheads="1"/>
          </p:cNvSpPr>
          <p:nvPr/>
        </p:nvSpPr>
        <p:spPr bwMode="auto">
          <a:xfrm>
            <a:off x="2590800" y="2819400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590" name="Rectangle 462"/>
          <p:cNvSpPr>
            <a:spLocks noChangeArrowheads="1"/>
          </p:cNvSpPr>
          <p:nvPr/>
        </p:nvSpPr>
        <p:spPr bwMode="auto">
          <a:xfrm>
            <a:off x="3352800" y="2819400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591" name="Rectangle 463"/>
          <p:cNvSpPr>
            <a:spLocks noChangeArrowheads="1"/>
          </p:cNvSpPr>
          <p:nvPr/>
        </p:nvSpPr>
        <p:spPr bwMode="auto">
          <a:xfrm>
            <a:off x="4495800" y="2819400"/>
            <a:ext cx="2057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block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19830</TotalTime>
  <Pages>20</Pages>
  <Words>42</Words>
  <Application>Microsoft Macintosh PowerPoint</Application>
  <PresentationFormat>Letter Paper (8.5x11 in)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313</cp:revision>
  <cp:lastPrinted>2000-07-18T04:55:17Z</cp:lastPrinted>
  <dcterms:created xsi:type="dcterms:W3CDTF">1998-08-11T09:18:51Z</dcterms:created>
  <dcterms:modified xsi:type="dcterms:W3CDTF">2014-06-11T15:02:37Z</dcterms:modified>
</cp:coreProperties>
</file>