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-160" y="1072"/>
      </p:cViewPr>
      <p:guideLst>
        <p:guide orient="horz" pos="20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483341A-0D61-0D47-AF81-7B0CB038B71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5894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9E2650E-097E-C24C-8749-095B001722B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14393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8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4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502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7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7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18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26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6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4419600" y="53975"/>
            <a:ext cx="4267200" cy="92868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4572000" y="130175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25" name="Rectangle 297"/>
          <p:cNvSpPr>
            <a:spLocks noChangeArrowheads="1"/>
          </p:cNvSpPr>
          <p:nvPr/>
        </p:nvSpPr>
        <p:spPr bwMode="auto">
          <a:xfrm>
            <a:off x="4572000" y="52546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5334000" y="130175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26" name="Rectangle 298"/>
          <p:cNvSpPr>
            <a:spLocks noChangeArrowheads="1"/>
          </p:cNvSpPr>
          <p:nvPr/>
        </p:nvSpPr>
        <p:spPr bwMode="auto">
          <a:xfrm>
            <a:off x="5334000" y="52546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3736975" y="296863"/>
            <a:ext cx="682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4416425" y="1120775"/>
            <a:ext cx="4267200" cy="928688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4572000" y="1196975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4572000" y="1592263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5330825" y="1196975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5330825" y="159226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3733800" y="1363663"/>
            <a:ext cx="682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1: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4416425" y="2354263"/>
            <a:ext cx="4267200" cy="92868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572000" y="2430463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572000" y="2825750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5330825" y="243046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5330825" y="282575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3476625" y="2644775"/>
            <a:ext cx="942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</a:t>
            </a:r>
            <a:r>
              <a:rPr lang="en-US" i="1"/>
              <a:t>S</a:t>
            </a:r>
            <a:r>
              <a:rPr lang="en-US"/>
              <a:t> -1:</a:t>
            </a:r>
          </a:p>
        </p:txBody>
      </p:sp>
      <p:sp>
        <p:nvSpPr>
          <p:cNvPr id="48574" name="Rectangle 446"/>
          <p:cNvSpPr>
            <a:spLocks noChangeArrowheads="1"/>
          </p:cNvSpPr>
          <p:nvPr/>
        </p:nvSpPr>
        <p:spPr bwMode="auto">
          <a:xfrm>
            <a:off x="6248400" y="204946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354013" y="2700338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1452563" y="2700338"/>
            <a:ext cx="6556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s</a:t>
            </a:r>
            <a:r>
              <a:rPr lang="en-US"/>
              <a:t> bits</a:t>
            </a:r>
          </a:p>
        </p:txBody>
      </p:sp>
      <p:sp>
        <p:nvSpPr>
          <p:cNvPr id="48577" name="Rectangle 449"/>
          <p:cNvSpPr>
            <a:spLocks noChangeArrowheads="1"/>
          </p:cNvSpPr>
          <p:nvPr/>
        </p:nvSpPr>
        <p:spPr bwMode="auto">
          <a:xfrm>
            <a:off x="2336800" y="30035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1193800" y="30035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0 0  0 0 1</a:t>
            </a:r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50800" y="30035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Text Box 452"/>
          <p:cNvSpPr txBox="1">
            <a:spLocks noChangeArrowheads="1"/>
          </p:cNvSpPr>
          <p:nvPr/>
        </p:nvSpPr>
        <p:spPr bwMode="auto">
          <a:xfrm>
            <a:off x="3378200" y="323215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81" name="Text Box 453"/>
          <p:cNvSpPr txBox="1">
            <a:spLocks noChangeArrowheads="1"/>
          </p:cNvSpPr>
          <p:nvPr/>
        </p:nvSpPr>
        <p:spPr bwMode="auto">
          <a:xfrm>
            <a:off x="-84832" y="3231277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2565400" y="2714625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425450" y="3324225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1270000" y="3324225"/>
            <a:ext cx="10271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Set index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2260600" y="3324225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86" name="AutoShape 458"/>
          <p:cNvSpPr>
            <a:spLocks/>
          </p:cNvSpPr>
          <p:nvPr/>
        </p:nvSpPr>
        <p:spPr bwMode="auto">
          <a:xfrm rot="-5400000">
            <a:off x="1612900" y="2184400"/>
            <a:ext cx="304800" cy="1143000"/>
          </a:xfrm>
          <a:prstGeom prst="rightBrace">
            <a:avLst>
              <a:gd name="adj1" fmla="val 3125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Line 459"/>
          <p:cNvSpPr>
            <a:spLocks noChangeShapeType="1"/>
          </p:cNvSpPr>
          <p:nvPr/>
        </p:nvSpPr>
        <p:spPr bwMode="auto">
          <a:xfrm flipH="1" flipV="1">
            <a:off x="1762125" y="1577975"/>
            <a:ext cx="3175" cy="1063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8" name="Line 460"/>
          <p:cNvSpPr>
            <a:spLocks noChangeShapeType="1"/>
          </p:cNvSpPr>
          <p:nvPr/>
        </p:nvSpPr>
        <p:spPr bwMode="auto">
          <a:xfrm>
            <a:off x="1765300" y="1577975"/>
            <a:ext cx="179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0" name="Text Box 462"/>
          <p:cNvSpPr txBox="1">
            <a:spLocks noChangeArrowheads="1"/>
          </p:cNvSpPr>
          <p:nvPr/>
        </p:nvSpPr>
        <p:spPr bwMode="auto">
          <a:xfrm>
            <a:off x="1981200" y="1273175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Selected set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6426200" y="1301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426200" y="5111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6426200" y="11969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6426200" y="15779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6426200" y="24161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6426200" y="2797175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19985</TotalTime>
  <Pages>20</Pages>
  <Words>58</Words>
  <Application>Microsoft Macintosh PowerPoint</Application>
  <PresentationFormat>Letter Paper (8.5x11 in)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2000-10-11T04:56:49Z</cp:lastPrinted>
  <dcterms:created xsi:type="dcterms:W3CDTF">1998-08-11T09:18:51Z</dcterms:created>
  <dcterms:modified xsi:type="dcterms:W3CDTF">2014-12-02T22:21:47Z</dcterms:modified>
</cp:coreProperties>
</file>